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2" r:id="rId1"/>
    <p:sldMasterId id="2147483683" r:id="rId2"/>
  </p:sldMasterIdLst>
  <p:notesMasterIdLst>
    <p:notesMasterId r:id="rId63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</p:sldIdLst>
  <p:sldSz cx="9144000" cy="5143500" type="screen16x9"/>
  <p:notesSz cx="6858000" cy="9144000"/>
  <p:embeddedFontLst>
    <p:embeddedFont>
      <p:font typeface="Lato" panose="020F0502020204030203" pitchFamily="34" charset="0"/>
      <p:regular r:id="rId64"/>
      <p:bold r:id="rId65"/>
      <p:italic r:id="rId66"/>
      <p:boldItalic r:id="rId67"/>
    </p:embeddedFont>
    <p:embeddedFont>
      <p:font typeface="Lato Black" panose="020F0502020204030203" pitchFamily="34" charset="0"/>
      <p:bold r:id="rId68"/>
      <p:boldItalic r:id="rId69"/>
    </p:embeddedFont>
    <p:embeddedFont>
      <p:font typeface="Questrial" panose="020B0604020202020204" charset="0"/>
      <p:regular r:id="rId70"/>
    </p:embeddedFont>
    <p:embeddedFont>
      <p:font typeface="Squada One" panose="020B0604020202020204" charset="0"/>
      <p:regular r:id="rId7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2494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55C197A-8E04-4FDD-9CD1-28801EEDA57E}">
  <a:tblStyle styleId="{B55C197A-8E04-4FDD-9CD1-28801EEDA57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D38A9B18-C526-4370-8ADF-C01FF81AFAFD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1220" autoAdjust="0"/>
  </p:normalViewPr>
  <p:slideViewPr>
    <p:cSldViewPr snapToGrid="0">
      <p:cViewPr varScale="1">
        <p:scale>
          <a:sx n="73" d="100"/>
          <a:sy n="73" d="100"/>
        </p:scale>
        <p:origin x="1008" y="52"/>
      </p:cViewPr>
      <p:guideLst>
        <p:guide orient="horz" pos="1620"/>
        <p:guide pos="2880"/>
        <p:guide orient="horz" pos="249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notesMaster" Target="notesMasters/notesMaster1.xml"/><Relationship Id="rId68" Type="http://schemas.openxmlformats.org/officeDocument/2006/relationships/font" Target="fonts/font5.fntdata"/><Relationship Id="rId7" Type="http://schemas.openxmlformats.org/officeDocument/2006/relationships/slide" Target="slides/slide5.xml"/><Relationship Id="rId71" Type="http://schemas.openxmlformats.org/officeDocument/2006/relationships/font" Target="fonts/font8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font" Target="fonts/font3.fntdata"/><Relationship Id="rId7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slide" Target="slides/slide59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font" Target="fonts/font2.fntdata"/><Relationship Id="rId73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font" Target="fonts/font1.fntdata"/><Relationship Id="rId69" Type="http://schemas.openxmlformats.org/officeDocument/2006/relationships/font" Target="fonts/font6.fntdata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presProps" Target="pres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font" Target="fonts/font4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font" Target="fonts/font7.fntdata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c933d4c666_2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c933d4c666_2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ce50a214c4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ce50a214c4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ce50a214c4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ce50a214c4_0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7a1640710c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0" name="Google Shape;450;g7a1640710c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ccfb2e5d0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ccfb2e5d0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7a1784a595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7a1784a595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7a1784a59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7a1784a59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ce6f9dd1b3_7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ce6f9dd1b3_7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7a1784a595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7a1784a595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7a1640710c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6" name="Google Shape;516;g7a1640710c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c933d4c666_2_1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3" name="Google Shape;523;gc933d4c666_2_1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c933d4c666_2_1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c933d4c666_2_1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c933d4c666_2_2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43" name="Google Shape;543;gc933d4c666_2_2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7a164d342e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8" name="Google Shape;558;g7a164d342e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7a1640710c_0_5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8" name="Google Shape;568;g7a1640710c_0_5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7a164d342e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2" name="Google Shape;582;g7a164d342e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7a164d342e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97" name="Google Shape;597;g7a164d342e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7a164d342e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8" name="Google Shape;608;g7a164d342e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7a164d342e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22" name="Google Shape;622;g7a164d342e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ce3f96f17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32" name="Google Shape;632;gce3f96f17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c933d4c666_2_3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45" name="Google Shape;645;gc933d4c666_2_3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7a1784a638_2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7" name="Google Shape;657;g7a1784a638_2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ce47d152ab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ce47d152ab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g7a1784a638_2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7" name="Google Shape;667;g7a1784a638_2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ce3f96f173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85" name="Google Shape;685;gce3f96f173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g7a1784a638_2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5" name="Google Shape;695;g7a1784a638_2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gc933d4c666_2_15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5" name="Google Shape;705;gc933d4c666_2_15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gce3f96f173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0" name="Google Shape;740;gce3f96f173_0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gc933d4c666_2_2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55" name="Google Shape;755;gc933d4c666_2_2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gce47d152ab_0_2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67" name="Google Shape;767;gce47d152ab_0_2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gce47d152ab_0_2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84" name="Google Shape;784;gce47d152ab_0_2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gce47d152ab_0_2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08" name="Google Shape;808;gce47d152ab_0_2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gce47d152ab_0_3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29" name="Google Shape;829;gce47d152ab_0_3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c933d4c666_2_2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9" name="Google Shape;299;gc933d4c666_2_2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gcccf848494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6" name="Google Shape;846;gcccf848494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gce47d152ab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3" name="Google Shape;853;gce47d152ab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g7a1640710c_1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0" name="Google Shape;870;g7a1640710c_1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g7a1640710c_1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9" name="Google Shape;879;g7a1640710c_1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g7a1640710c_1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2" name="Google Shape;892;g7a1640710c_1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g7a1640710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1" name="Google Shape;901;g7a1640710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g7a1640710c_1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0" name="Google Shape;910;g7a1640710c_1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g7a1640710c_1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8" name="Google Shape;918;g7a1640710c_1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Google Shape;938;gce50a214c4_1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9" name="Google Shape;939;gce50a214c4_1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gcccf848494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50" name="Google Shape;950;gcccf848494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ce50a214c4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ce50a214c4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Google Shape;956;gce3f96f33b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7" name="Google Shape;957;gce3f96f33b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Google Shape;969;g7a1784a638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0" name="Google Shape;970;g7a1784a638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gce3f96f33b_2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7" name="Google Shape;977;gce3f96f33b_2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Google Shape;986;gcccf848494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7" name="Google Shape;987;gcccf848494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" name="Google Shape;993;gce3f96f33b_2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4" name="Google Shape;994;gce3f96f33b_2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Google Shape;1043;gce3f96f33b_2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4" name="Google Shape;1044;gce3f96f33b_2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6" name="Google Shape;1096;gce3f96f33b_2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97" name="Google Shape;1097;gce3f96f33b_2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Google Shape;1102;gce3f96f33b_2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3" name="Google Shape;1103;gce3f96f33b_2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9" name="Google Shape;1109;gce3f96f33b_2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0" name="Google Shape;1110;gce3f96f33b_2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Google Shape;1116;gce6f9dd1b3_6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17" name="Google Shape;1117;gce6f9dd1b3_6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ce3f96f33b_3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ce3f96f33b_3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gce6f9dd1b3_5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3" name="Google Shape;1123;gce6f9dd1b3_5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ce50a214c4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ce50a214c4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ce50a214c4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ce50a214c4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cccf848494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8" name="Google Shape;388;gcccf848494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2.xml"/><Relationship Id="rId4" Type="http://schemas.openxmlformats.org/officeDocument/2006/relationships/hyperlink" Target="http://bit.ly/2TtBDfr" TargetMode="Externa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TITLE" type="title">
  <p:cSld name="TITLE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>
            <a:spLocks noGrp="1"/>
          </p:cNvSpPr>
          <p:nvPr>
            <p:ph type="ctrTitle"/>
          </p:nvPr>
        </p:nvSpPr>
        <p:spPr>
          <a:xfrm>
            <a:off x="2005498" y="1981950"/>
            <a:ext cx="51330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3000"/>
              <a:buNone/>
              <a:defRPr sz="3000">
                <a:solidFill>
                  <a:srgbClr val="00537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3000"/>
              <a:buNone/>
              <a:defRPr>
                <a:solidFill>
                  <a:srgbClr val="00537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3000"/>
              <a:buNone/>
              <a:defRPr>
                <a:solidFill>
                  <a:srgbClr val="00537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3000"/>
              <a:buNone/>
              <a:defRPr>
                <a:solidFill>
                  <a:srgbClr val="00537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3000"/>
              <a:buNone/>
              <a:defRPr>
                <a:solidFill>
                  <a:srgbClr val="00537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3000"/>
              <a:buNone/>
              <a:defRPr>
                <a:solidFill>
                  <a:srgbClr val="00537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3000"/>
              <a:buNone/>
              <a:defRPr>
                <a:solidFill>
                  <a:srgbClr val="00537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3000"/>
              <a:buNone/>
              <a:defRPr>
                <a:solidFill>
                  <a:srgbClr val="00537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3000"/>
              <a:buNone/>
              <a:defRPr>
                <a:solidFill>
                  <a:srgbClr val="005375"/>
                </a:solidFill>
              </a:defRPr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subTitle" idx="1"/>
          </p:nvPr>
        </p:nvSpPr>
        <p:spPr>
          <a:xfrm>
            <a:off x="2005498" y="3882150"/>
            <a:ext cx="51330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200"/>
              <a:buNone/>
              <a:defRPr>
                <a:solidFill>
                  <a:srgbClr val="00537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800"/>
              <a:buNone/>
              <a:defRPr sz="2800">
                <a:solidFill>
                  <a:srgbClr val="00537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800"/>
              <a:buNone/>
              <a:defRPr sz="2800">
                <a:solidFill>
                  <a:srgbClr val="00537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800"/>
              <a:buNone/>
              <a:defRPr sz="2800">
                <a:solidFill>
                  <a:srgbClr val="00537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800"/>
              <a:buNone/>
              <a:defRPr sz="2800">
                <a:solidFill>
                  <a:srgbClr val="00537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800"/>
              <a:buNone/>
              <a:defRPr sz="2800">
                <a:solidFill>
                  <a:srgbClr val="00537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800"/>
              <a:buNone/>
              <a:defRPr sz="2800">
                <a:solidFill>
                  <a:srgbClr val="00537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800"/>
              <a:buNone/>
              <a:defRPr sz="2800">
                <a:solidFill>
                  <a:srgbClr val="00537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800"/>
              <a:buNone/>
              <a:defRPr sz="2800">
                <a:solidFill>
                  <a:srgbClr val="005375"/>
                </a:solidFill>
              </a:defRPr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IG TEXT ">
  <p:cSld name="BIG_NUMBER_1_1_1_3_3_2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>
            <a:spLocks noGrp="1"/>
          </p:cNvSpPr>
          <p:nvPr>
            <p:ph type="ctrTitle"/>
          </p:nvPr>
        </p:nvSpPr>
        <p:spPr>
          <a:xfrm>
            <a:off x="644125" y="619550"/>
            <a:ext cx="8065800" cy="3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C5641"/>
              </a:buClr>
              <a:buSzPts val="2400"/>
              <a:buNone/>
              <a:defRPr sz="2400">
                <a:solidFill>
                  <a:srgbClr val="DC564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400"/>
              <a:buNone/>
              <a:defRPr sz="2400">
                <a:solidFill>
                  <a:srgbClr val="005375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400"/>
              <a:buNone/>
              <a:defRPr sz="2400">
                <a:solidFill>
                  <a:srgbClr val="005375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400"/>
              <a:buNone/>
              <a:defRPr sz="2400">
                <a:solidFill>
                  <a:srgbClr val="005375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400"/>
              <a:buNone/>
              <a:defRPr sz="2400">
                <a:solidFill>
                  <a:srgbClr val="005375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400"/>
              <a:buNone/>
              <a:defRPr sz="2400">
                <a:solidFill>
                  <a:srgbClr val="005375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400"/>
              <a:buNone/>
              <a:defRPr sz="2400">
                <a:solidFill>
                  <a:srgbClr val="005375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400"/>
              <a:buNone/>
              <a:defRPr sz="2400">
                <a:solidFill>
                  <a:srgbClr val="005375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400"/>
              <a:buNone/>
              <a:defRPr sz="2400">
                <a:solidFill>
                  <a:srgbClr val="005375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subTitle" idx="1"/>
          </p:nvPr>
        </p:nvSpPr>
        <p:spPr>
          <a:xfrm>
            <a:off x="720000" y="1685250"/>
            <a:ext cx="6750600" cy="306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000"/>
              <a:buNone/>
              <a:defRPr sz="1000">
                <a:solidFill>
                  <a:srgbClr val="00537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000"/>
              <a:buNone/>
              <a:defRPr sz="1000">
                <a:solidFill>
                  <a:srgbClr val="005375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000"/>
              <a:buNone/>
              <a:defRPr sz="1000">
                <a:solidFill>
                  <a:srgbClr val="005375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000"/>
              <a:buNone/>
              <a:defRPr sz="1000">
                <a:solidFill>
                  <a:srgbClr val="005375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000"/>
              <a:buNone/>
              <a:defRPr sz="1000">
                <a:solidFill>
                  <a:srgbClr val="005375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000"/>
              <a:buNone/>
              <a:defRPr sz="1000">
                <a:solidFill>
                  <a:srgbClr val="005375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000"/>
              <a:buNone/>
              <a:defRPr sz="1000">
                <a:solidFill>
                  <a:srgbClr val="005375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000"/>
              <a:buNone/>
              <a:defRPr sz="1000">
                <a:solidFill>
                  <a:srgbClr val="005375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000"/>
              <a:buNone/>
              <a:defRPr sz="1000">
                <a:solidFill>
                  <a:srgbClr val="005375"/>
                </a:solidFill>
              </a:defRPr>
            </a:lvl9pPr>
          </a:lstStyle>
          <a:p>
            <a:endParaRPr/>
          </a:p>
        </p:txBody>
      </p:sp>
      <p:sp>
        <p:nvSpPr>
          <p:cNvPr id="61" name="Google Shape;61;p1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54">
          <p15:clr>
            <a:srgbClr val="FA7B17"/>
          </p15:clr>
        </p15:guide>
        <p15:guide id="2" orient="horz" pos="454">
          <p15:clr>
            <a:srgbClr val="FA7B17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IG_NUMBER_1">
    <p:bg>
      <p:bgPr>
        <a:solidFill>
          <a:srgbClr val="FFFFFF"/>
        </a:solid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 txBox="1">
            <a:spLocks noGrp="1"/>
          </p:cNvSpPr>
          <p:nvPr>
            <p:ph type="title"/>
          </p:nvPr>
        </p:nvSpPr>
        <p:spPr>
          <a:xfrm>
            <a:off x="198703" y="1204525"/>
            <a:ext cx="833700" cy="3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16"/>
          <p:cNvSpPr txBox="1">
            <a:spLocks noGrp="1"/>
          </p:cNvSpPr>
          <p:nvPr>
            <p:ph type="ctrTitle" idx="2"/>
          </p:nvPr>
        </p:nvSpPr>
        <p:spPr>
          <a:xfrm>
            <a:off x="1096000" y="1204525"/>
            <a:ext cx="3913500" cy="3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16"/>
          <p:cNvSpPr txBox="1">
            <a:spLocks noGrp="1"/>
          </p:cNvSpPr>
          <p:nvPr>
            <p:ph type="subTitle" idx="1"/>
          </p:nvPr>
        </p:nvSpPr>
        <p:spPr>
          <a:xfrm>
            <a:off x="1096005" y="1505375"/>
            <a:ext cx="2343000" cy="3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100"/>
              <a:buNone/>
              <a:defRPr sz="1100">
                <a:solidFill>
                  <a:srgbClr val="00537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800"/>
              <a:buNone/>
              <a:defRPr sz="2800">
                <a:solidFill>
                  <a:srgbClr val="005375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800"/>
              <a:buNone/>
              <a:defRPr sz="2800">
                <a:solidFill>
                  <a:srgbClr val="005375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800"/>
              <a:buNone/>
              <a:defRPr sz="2800">
                <a:solidFill>
                  <a:srgbClr val="005375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800"/>
              <a:buNone/>
              <a:defRPr sz="2800">
                <a:solidFill>
                  <a:srgbClr val="005375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800"/>
              <a:buNone/>
              <a:defRPr sz="2800">
                <a:solidFill>
                  <a:srgbClr val="005375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800"/>
              <a:buNone/>
              <a:defRPr sz="2800">
                <a:solidFill>
                  <a:srgbClr val="005375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800"/>
              <a:buNone/>
              <a:defRPr sz="2800">
                <a:solidFill>
                  <a:srgbClr val="005375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800"/>
              <a:buNone/>
              <a:defRPr sz="2800">
                <a:solidFill>
                  <a:srgbClr val="005375"/>
                </a:solidFill>
              </a:defRPr>
            </a:lvl9pPr>
          </a:lstStyle>
          <a:p>
            <a:endParaRPr/>
          </a:p>
        </p:txBody>
      </p:sp>
      <p:sp>
        <p:nvSpPr>
          <p:cNvPr id="66" name="Google Shape;66;p16"/>
          <p:cNvSpPr txBox="1">
            <a:spLocks noGrp="1"/>
          </p:cNvSpPr>
          <p:nvPr>
            <p:ph type="title" idx="3"/>
          </p:nvPr>
        </p:nvSpPr>
        <p:spPr>
          <a:xfrm>
            <a:off x="198703" y="1893231"/>
            <a:ext cx="833700" cy="3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ctrTitle" idx="4"/>
          </p:nvPr>
        </p:nvSpPr>
        <p:spPr>
          <a:xfrm>
            <a:off x="1096000" y="1893230"/>
            <a:ext cx="3913500" cy="3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68" name="Google Shape;68;p16"/>
          <p:cNvSpPr txBox="1">
            <a:spLocks noGrp="1"/>
          </p:cNvSpPr>
          <p:nvPr>
            <p:ph type="subTitle" idx="5"/>
          </p:nvPr>
        </p:nvSpPr>
        <p:spPr>
          <a:xfrm>
            <a:off x="1096005" y="2194080"/>
            <a:ext cx="2343000" cy="3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100"/>
              <a:buNone/>
              <a:defRPr sz="1100">
                <a:solidFill>
                  <a:srgbClr val="00537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800"/>
              <a:buNone/>
              <a:defRPr sz="2800">
                <a:solidFill>
                  <a:srgbClr val="005375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800"/>
              <a:buNone/>
              <a:defRPr sz="2800">
                <a:solidFill>
                  <a:srgbClr val="005375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800"/>
              <a:buNone/>
              <a:defRPr sz="2800">
                <a:solidFill>
                  <a:srgbClr val="005375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800"/>
              <a:buNone/>
              <a:defRPr sz="2800">
                <a:solidFill>
                  <a:srgbClr val="005375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800"/>
              <a:buNone/>
              <a:defRPr sz="2800">
                <a:solidFill>
                  <a:srgbClr val="005375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800"/>
              <a:buNone/>
              <a:defRPr sz="2800">
                <a:solidFill>
                  <a:srgbClr val="005375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800"/>
              <a:buNone/>
              <a:defRPr sz="2800">
                <a:solidFill>
                  <a:srgbClr val="005375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800"/>
              <a:buNone/>
              <a:defRPr sz="2800">
                <a:solidFill>
                  <a:srgbClr val="005375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16"/>
          <p:cNvSpPr txBox="1">
            <a:spLocks noGrp="1"/>
          </p:cNvSpPr>
          <p:nvPr>
            <p:ph type="title" idx="6"/>
          </p:nvPr>
        </p:nvSpPr>
        <p:spPr>
          <a:xfrm>
            <a:off x="198703" y="2581937"/>
            <a:ext cx="833700" cy="3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ctrTitle" idx="7"/>
          </p:nvPr>
        </p:nvSpPr>
        <p:spPr>
          <a:xfrm>
            <a:off x="1096000" y="2581934"/>
            <a:ext cx="3913500" cy="3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subTitle" idx="8"/>
          </p:nvPr>
        </p:nvSpPr>
        <p:spPr>
          <a:xfrm>
            <a:off x="1096005" y="2882784"/>
            <a:ext cx="2343000" cy="3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100"/>
              <a:buNone/>
              <a:defRPr sz="1100">
                <a:solidFill>
                  <a:srgbClr val="00537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800"/>
              <a:buNone/>
              <a:defRPr sz="2800">
                <a:solidFill>
                  <a:srgbClr val="005375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800"/>
              <a:buNone/>
              <a:defRPr sz="2800">
                <a:solidFill>
                  <a:srgbClr val="005375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800"/>
              <a:buNone/>
              <a:defRPr sz="2800">
                <a:solidFill>
                  <a:srgbClr val="005375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800"/>
              <a:buNone/>
              <a:defRPr sz="2800">
                <a:solidFill>
                  <a:srgbClr val="005375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800"/>
              <a:buNone/>
              <a:defRPr sz="2800">
                <a:solidFill>
                  <a:srgbClr val="005375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800"/>
              <a:buNone/>
              <a:defRPr sz="2800">
                <a:solidFill>
                  <a:srgbClr val="005375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800"/>
              <a:buNone/>
              <a:defRPr sz="2800">
                <a:solidFill>
                  <a:srgbClr val="005375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800"/>
              <a:buNone/>
              <a:defRPr sz="2800">
                <a:solidFill>
                  <a:srgbClr val="005375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16"/>
          <p:cNvSpPr txBox="1">
            <a:spLocks noGrp="1"/>
          </p:cNvSpPr>
          <p:nvPr>
            <p:ph type="title" idx="9"/>
          </p:nvPr>
        </p:nvSpPr>
        <p:spPr>
          <a:xfrm>
            <a:off x="198703" y="3270643"/>
            <a:ext cx="833700" cy="3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73" name="Google Shape;73;p16"/>
          <p:cNvSpPr txBox="1">
            <a:spLocks noGrp="1"/>
          </p:cNvSpPr>
          <p:nvPr>
            <p:ph type="ctrTitle" idx="13"/>
          </p:nvPr>
        </p:nvSpPr>
        <p:spPr>
          <a:xfrm>
            <a:off x="1096000" y="3270639"/>
            <a:ext cx="3913500" cy="3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74" name="Google Shape;74;p16"/>
          <p:cNvSpPr txBox="1">
            <a:spLocks noGrp="1"/>
          </p:cNvSpPr>
          <p:nvPr>
            <p:ph type="subTitle" idx="14"/>
          </p:nvPr>
        </p:nvSpPr>
        <p:spPr>
          <a:xfrm>
            <a:off x="1096005" y="3571489"/>
            <a:ext cx="2343000" cy="3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100"/>
              <a:buNone/>
              <a:defRPr sz="1100">
                <a:solidFill>
                  <a:srgbClr val="00537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800"/>
              <a:buNone/>
              <a:defRPr sz="2800">
                <a:solidFill>
                  <a:srgbClr val="005375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800"/>
              <a:buNone/>
              <a:defRPr sz="2800">
                <a:solidFill>
                  <a:srgbClr val="005375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800"/>
              <a:buNone/>
              <a:defRPr sz="2800">
                <a:solidFill>
                  <a:srgbClr val="005375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800"/>
              <a:buNone/>
              <a:defRPr sz="2800">
                <a:solidFill>
                  <a:srgbClr val="005375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800"/>
              <a:buNone/>
              <a:defRPr sz="2800">
                <a:solidFill>
                  <a:srgbClr val="005375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800"/>
              <a:buNone/>
              <a:defRPr sz="2800">
                <a:solidFill>
                  <a:srgbClr val="005375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800"/>
              <a:buNone/>
              <a:defRPr sz="2800">
                <a:solidFill>
                  <a:srgbClr val="005375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800"/>
              <a:buNone/>
              <a:defRPr sz="2800">
                <a:solidFill>
                  <a:srgbClr val="005375"/>
                </a:solidFill>
              </a:defRPr>
            </a:lvl9pPr>
          </a:lstStyle>
          <a:p>
            <a:endParaRPr/>
          </a:p>
        </p:txBody>
      </p:sp>
      <p:sp>
        <p:nvSpPr>
          <p:cNvPr id="75" name="Google Shape;75;p16"/>
          <p:cNvSpPr txBox="1">
            <a:spLocks noGrp="1"/>
          </p:cNvSpPr>
          <p:nvPr>
            <p:ph type="title" idx="15"/>
          </p:nvPr>
        </p:nvSpPr>
        <p:spPr>
          <a:xfrm>
            <a:off x="198703" y="3959349"/>
            <a:ext cx="833700" cy="3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76" name="Google Shape;76;p16"/>
          <p:cNvSpPr txBox="1">
            <a:spLocks noGrp="1"/>
          </p:cNvSpPr>
          <p:nvPr>
            <p:ph type="ctrTitle" idx="16"/>
          </p:nvPr>
        </p:nvSpPr>
        <p:spPr>
          <a:xfrm>
            <a:off x="1096000" y="3959343"/>
            <a:ext cx="3913500" cy="3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77" name="Google Shape;77;p16"/>
          <p:cNvSpPr txBox="1">
            <a:spLocks noGrp="1"/>
          </p:cNvSpPr>
          <p:nvPr>
            <p:ph type="subTitle" idx="17"/>
          </p:nvPr>
        </p:nvSpPr>
        <p:spPr>
          <a:xfrm>
            <a:off x="1096005" y="4260193"/>
            <a:ext cx="2343000" cy="3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100"/>
              <a:buNone/>
              <a:defRPr sz="1100">
                <a:solidFill>
                  <a:srgbClr val="00537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800"/>
              <a:buNone/>
              <a:defRPr sz="2800">
                <a:solidFill>
                  <a:srgbClr val="005375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800"/>
              <a:buNone/>
              <a:defRPr sz="2800">
                <a:solidFill>
                  <a:srgbClr val="005375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800"/>
              <a:buNone/>
              <a:defRPr sz="2800">
                <a:solidFill>
                  <a:srgbClr val="005375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800"/>
              <a:buNone/>
              <a:defRPr sz="2800">
                <a:solidFill>
                  <a:srgbClr val="005375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800"/>
              <a:buNone/>
              <a:defRPr sz="2800">
                <a:solidFill>
                  <a:srgbClr val="005375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800"/>
              <a:buNone/>
              <a:defRPr sz="2800">
                <a:solidFill>
                  <a:srgbClr val="005375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800"/>
              <a:buNone/>
              <a:defRPr sz="2800">
                <a:solidFill>
                  <a:srgbClr val="005375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800"/>
              <a:buNone/>
              <a:defRPr sz="2800">
                <a:solidFill>
                  <a:srgbClr val="005375"/>
                </a:solidFill>
              </a:defRPr>
            </a:lvl9pPr>
          </a:lstStyle>
          <a:p>
            <a:endParaRPr/>
          </a:p>
        </p:txBody>
      </p:sp>
      <p:sp>
        <p:nvSpPr>
          <p:cNvPr id="78" name="Google Shape;78;p16"/>
          <p:cNvSpPr txBox="1">
            <a:spLocks noGrp="1"/>
          </p:cNvSpPr>
          <p:nvPr>
            <p:ph type="ctrTitle" idx="18"/>
          </p:nvPr>
        </p:nvSpPr>
        <p:spPr>
          <a:xfrm>
            <a:off x="644125" y="619550"/>
            <a:ext cx="8065800" cy="3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C5641"/>
              </a:buClr>
              <a:buSzPts val="2400"/>
              <a:buNone/>
              <a:defRPr sz="2400">
                <a:solidFill>
                  <a:srgbClr val="DC564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400"/>
              <a:buNone/>
              <a:defRPr sz="2400">
                <a:solidFill>
                  <a:srgbClr val="005375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400"/>
              <a:buNone/>
              <a:defRPr sz="2400">
                <a:solidFill>
                  <a:srgbClr val="005375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400"/>
              <a:buNone/>
              <a:defRPr sz="2400">
                <a:solidFill>
                  <a:srgbClr val="005375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400"/>
              <a:buNone/>
              <a:defRPr sz="2400">
                <a:solidFill>
                  <a:srgbClr val="005375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400"/>
              <a:buNone/>
              <a:defRPr sz="2400">
                <a:solidFill>
                  <a:srgbClr val="005375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400"/>
              <a:buNone/>
              <a:defRPr sz="2400">
                <a:solidFill>
                  <a:srgbClr val="005375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400"/>
              <a:buNone/>
              <a:defRPr sz="2400">
                <a:solidFill>
                  <a:srgbClr val="005375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400"/>
              <a:buNone/>
              <a:defRPr sz="2400">
                <a:solidFill>
                  <a:srgbClr val="005375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54">
          <p15:clr>
            <a:srgbClr val="FA7B17"/>
          </p15:clr>
        </p15:guide>
        <p15:guide id="2" orient="horz" pos="454">
          <p15:clr>
            <a:srgbClr val="FA7B17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BIG_NUMBER_1_1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>
            <a:spLocks noGrp="1"/>
          </p:cNvSpPr>
          <p:nvPr>
            <p:ph type="subTitle" idx="1"/>
          </p:nvPr>
        </p:nvSpPr>
        <p:spPr>
          <a:xfrm>
            <a:off x="948604" y="1955373"/>
            <a:ext cx="2826300" cy="2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100"/>
              <a:buNone/>
              <a:defRPr sz="1100">
                <a:solidFill>
                  <a:srgbClr val="00537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800"/>
              <a:buNone/>
              <a:defRPr sz="2800">
                <a:solidFill>
                  <a:srgbClr val="005375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800"/>
              <a:buNone/>
              <a:defRPr sz="2800">
                <a:solidFill>
                  <a:srgbClr val="005375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800"/>
              <a:buNone/>
              <a:defRPr sz="2800">
                <a:solidFill>
                  <a:srgbClr val="005375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800"/>
              <a:buNone/>
              <a:defRPr sz="2800">
                <a:solidFill>
                  <a:srgbClr val="005375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800"/>
              <a:buNone/>
              <a:defRPr sz="2800">
                <a:solidFill>
                  <a:srgbClr val="005375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800"/>
              <a:buNone/>
              <a:defRPr sz="2800">
                <a:solidFill>
                  <a:srgbClr val="005375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800"/>
              <a:buNone/>
              <a:defRPr sz="2800">
                <a:solidFill>
                  <a:srgbClr val="005375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800"/>
              <a:buNone/>
              <a:defRPr sz="2800">
                <a:solidFill>
                  <a:srgbClr val="005375"/>
                </a:solidFill>
              </a:defRPr>
            </a:lvl9pPr>
          </a:lstStyle>
          <a:p>
            <a:endParaRPr/>
          </a:p>
        </p:txBody>
      </p:sp>
      <p:sp>
        <p:nvSpPr>
          <p:cNvPr id="82" name="Google Shape;82;p17"/>
          <p:cNvSpPr txBox="1">
            <a:spLocks noGrp="1"/>
          </p:cNvSpPr>
          <p:nvPr>
            <p:ph type="ctrTitle"/>
          </p:nvPr>
        </p:nvSpPr>
        <p:spPr>
          <a:xfrm>
            <a:off x="644125" y="619550"/>
            <a:ext cx="8065800" cy="3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C5641"/>
              </a:buClr>
              <a:buSzPts val="2400"/>
              <a:buNone/>
              <a:defRPr sz="2400">
                <a:solidFill>
                  <a:srgbClr val="DC564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400"/>
              <a:buNone/>
              <a:defRPr sz="2400">
                <a:solidFill>
                  <a:srgbClr val="005375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400"/>
              <a:buNone/>
              <a:defRPr sz="2400">
                <a:solidFill>
                  <a:srgbClr val="005375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400"/>
              <a:buNone/>
              <a:defRPr sz="2400">
                <a:solidFill>
                  <a:srgbClr val="005375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400"/>
              <a:buNone/>
              <a:defRPr sz="2400">
                <a:solidFill>
                  <a:srgbClr val="005375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400"/>
              <a:buNone/>
              <a:defRPr sz="2400">
                <a:solidFill>
                  <a:srgbClr val="005375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400"/>
              <a:buNone/>
              <a:defRPr sz="2400">
                <a:solidFill>
                  <a:srgbClr val="005375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400"/>
              <a:buNone/>
              <a:defRPr sz="2400">
                <a:solidFill>
                  <a:srgbClr val="005375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400"/>
              <a:buNone/>
              <a:defRPr sz="2400">
                <a:solidFill>
                  <a:srgbClr val="005375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17"/>
          <p:cNvSpPr/>
          <p:nvPr/>
        </p:nvSpPr>
        <p:spPr>
          <a:xfrm>
            <a:off x="5993075" y="5700"/>
            <a:ext cx="3150900" cy="583500"/>
          </a:xfrm>
          <a:prstGeom prst="rect">
            <a:avLst/>
          </a:prstGeom>
          <a:solidFill>
            <a:srgbClr val="DC564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17"/>
          <p:cNvSpPr/>
          <p:nvPr/>
        </p:nvSpPr>
        <p:spPr>
          <a:xfrm>
            <a:off x="0" y="4620750"/>
            <a:ext cx="3546300" cy="157200"/>
          </a:xfrm>
          <a:prstGeom prst="rect">
            <a:avLst/>
          </a:prstGeom>
          <a:solidFill>
            <a:srgbClr val="00537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1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54">
          <p15:clr>
            <a:srgbClr val="FA7B17"/>
          </p15:clr>
        </p15:guide>
        <p15:guide id="2" orient="horz" pos="454">
          <p15:clr>
            <a:srgbClr val="FA7B17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HREE COLUMNS">
  <p:cSld name="BIG_NUMBER_1_1_1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8"/>
          <p:cNvSpPr txBox="1">
            <a:spLocks noGrp="1"/>
          </p:cNvSpPr>
          <p:nvPr>
            <p:ph type="ctrTitle"/>
          </p:nvPr>
        </p:nvSpPr>
        <p:spPr>
          <a:xfrm>
            <a:off x="644125" y="619550"/>
            <a:ext cx="8065800" cy="3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C5641"/>
              </a:buClr>
              <a:buSzPts val="2400"/>
              <a:buNone/>
              <a:defRPr sz="2400">
                <a:solidFill>
                  <a:srgbClr val="DC564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400"/>
              <a:buNone/>
              <a:defRPr sz="2400">
                <a:solidFill>
                  <a:srgbClr val="005375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400"/>
              <a:buNone/>
              <a:defRPr sz="2400">
                <a:solidFill>
                  <a:srgbClr val="005375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400"/>
              <a:buNone/>
              <a:defRPr sz="2400">
                <a:solidFill>
                  <a:srgbClr val="005375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400"/>
              <a:buNone/>
              <a:defRPr sz="2400">
                <a:solidFill>
                  <a:srgbClr val="005375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400"/>
              <a:buNone/>
              <a:defRPr sz="2400">
                <a:solidFill>
                  <a:srgbClr val="005375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400"/>
              <a:buNone/>
              <a:defRPr sz="2400">
                <a:solidFill>
                  <a:srgbClr val="005375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400"/>
              <a:buNone/>
              <a:defRPr sz="2400">
                <a:solidFill>
                  <a:srgbClr val="005375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400"/>
              <a:buNone/>
              <a:defRPr sz="2400">
                <a:solidFill>
                  <a:srgbClr val="005375"/>
                </a:solidFill>
              </a:defRPr>
            </a:lvl9pPr>
          </a:lstStyle>
          <a:p>
            <a:endParaRPr/>
          </a:p>
        </p:txBody>
      </p:sp>
      <p:sp>
        <p:nvSpPr>
          <p:cNvPr id="88" name="Google Shape;88;p18"/>
          <p:cNvSpPr txBox="1">
            <a:spLocks noGrp="1"/>
          </p:cNvSpPr>
          <p:nvPr>
            <p:ph type="ctrTitle" idx="2"/>
          </p:nvPr>
        </p:nvSpPr>
        <p:spPr>
          <a:xfrm>
            <a:off x="1201516" y="2665050"/>
            <a:ext cx="1925700" cy="3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800"/>
              <a:buNone/>
              <a:defRPr sz="1800">
                <a:solidFill>
                  <a:srgbClr val="00537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800"/>
              <a:buNone/>
              <a:defRPr sz="1800">
                <a:solidFill>
                  <a:srgbClr val="00537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800"/>
              <a:buNone/>
              <a:defRPr sz="1800">
                <a:solidFill>
                  <a:srgbClr val="00537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800"/>
              <a:buNone/>
              <a:defRPr sz="1800">
                <a:solidFill>
                  <a:srgbClr val="00537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800"/>
              <a:buNone/>
              <a:defRPr sz="1800">
                <a:solidFill>
                  <a:srgbClr val="00537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800"/>
              <a:buNone/>
              <a:defRPr sz="1800">
                <a:solidFill>
                  <a:srgbClr val="00537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800"/>
              <a:buNone/>
              <a:defRPr sz="1800">
                <a:solidFill>
                  <a:srgbClr val="00537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800"/>
              <a:buNone/>
              <a:defRPr sz="1800">
                <a:solidFill>
                  <a:srgbClr val="00537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800"/>
              <a:buNone/>
              <a:defRPr sz="1800">
                <a:solidFill>
                  <a:srgbClr val="005375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18"/>
          <p:cNvSpPr txBox="1">
            <a:spLocks noGrp="1"/>
          </p:cNvSpPr>
          <p:nvPr>
            <p:ph type="subTitle" idx="1"/>
          </p:nvPr>
        </p:nvSpPr>
        <p:spPr>
          <a:xfrm>
            <a:off x="1201513" y="3042101"/>
            <a:ext cx="1925700" cy="3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000"/>
              <a:buNone/>
              <a:defRPr sz="1000">
                <a:solidFill>
                  <a:srgbClr val="00537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000"/>
              <a:buNone/>
              <a:defRPr sz="1000">
                <a:solidFill>
                  <a:srgbClr val="00537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000"/>
              <a:buNone/>
              <a:defRPr sz="1000">
                <a:solidFill>
                  <a:srgbClr val="00537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000"/>
              <a:buNone/>
              <a:defRPr sz="1000">
                <a:solidFill>
                  <a:srgbClr val="00537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000"/>
              <a:buNone/>
              <a:defRPr sz="1000">
                <a:solidFill>
                  <a:srgbClr val="00537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000"/>
              <a:buNone/>
              <a:defRPr sz="1000">
                <a:solidFill>
                  <a:srgbClr val="00537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000"/>
              <a:buNone/>
              <a:defRPr sz="1000">
                <a:solidFill>
                  <a:srgbClr val="00537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000"/>
              <a:buNone/>
              <a:defRPr sz="1000">
                <a:solidFill>
                  <a:srgbClr val="00537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000"/>
              <a:buNone/>
              <a:defRPr sz="1000">
                <a:solidFill>
                  <a:srgbClr val="005375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18"/>
          <p:cNvSpPr txBox="1">
            <a:spLocks noGrp="1"/>
          </p:cNvSpPr>
          <p:nvPr>
            <p:ph type="ctrTitle" idx="3"/>
          </p:nvPr>
        </p:nvSpPr>
        <p:spPr>
          <a:xfrm>
            <a:off x="3609151" y="2665050"/>
            <a:ext cx="1925700" cy="3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800"/>
              <a:buNone/>
              <a:defRPr sz="1800">
                <a:solidFill>
                  <a:srgbClr val="00537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800"/>
              <a:buNone/>
              <a:defRPr sz="1800">
                <a:solidFill>
                  <a:srgbClr val="00537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800"/>
              <a:buNone/>
              <a:defRPr sz="1800">
                <a:solidFill>
                  <a:srgbClr val="00537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800"/>
              <a:buNone/>
              <a:defRPr sz="1800">
                <a:solidFill>
                  <a:srgbClr val="00537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800"/>
              <a:buNone/>
              <a:defRPr sz="1800">
                <a:solidFill>
                  <a:srgbClr val="00537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800"/>
              <a:buNone/>
              <a:defRPr sz="1800">
                <a:solidFill>
                  <a:srgbClr val="00537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800"/>
              <a:buNone/>
              <a:defRPr sz="1800">
                <a:solidFill>
                  <a:srgbClr val="00537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800"/>
              <a:buNone/>
              <a:defRPr sz="1800">
                <a:solidFill>
                  <a:srgbClr val="00537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800"/>
              <a:buNone/>
              <a:defRPr sz="1800">
                <a:solidFill>
                  <a:srgbClr val="005375"/>
                </a:solidFill>
              </a:defRPr>
            </a:lvl9pPr>
          </a:lstStyle>
          <a:p>
            <a:endParaRPr/>
          </a:p>
        </p:txBody>
      </p:sp>
      <p:sp>
        <p:nvSpPr>
          <p:cNvPr id="91" name="Google Shape;91;p18"/>
          <p:cNvSpPr txBox="1">
            <a:spLocks noGrp="1"/>
          </p:cNvSpPr>
          <p:nvPr>
            <p:ph type="subTitle" idx="4"/>
          </p:nvPr>
        </p:nvSpPr>
        <p:spPr>
          <a:xfrm>
            <a:off x="3609148" y="3042101"/>
            <a:ext cx="1925700" cy="3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000"/>
              <a:buNone/>
              <a:defRPr sz="1000">
                <a:solidFill>
                  <a:srgbClr val="00537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000"/>
              <a:buNone/>
              <a:defRPr sz="1000">
                <a:solidFill>
                  <a:srgbClr val="00537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000"/>
              <a:buNone/>
              <a:defRPr sz="1000">
                <a:solidFill>
                  <a:srgbClr val="00537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000"/>
              <a:buNone/>
              <a:defRPr sz="1000">
                <a:solidFill>
                  <a:srgbClr val="00537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000"/>
              <a:buNone/>
              <a:defRPr sz="1000">
                <a:solidFill>
                  <a:srgbClr val="00537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000"/>
              <a:buNone/>
              <a:defRPr sz="1000">
                <a:solidFill>
                  <a:srgbClr val="00537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000"/>
              <a:buNone/>
              <a:defRPr sz="1000">
                <a:solidFill>
                  <a:srgbClr val="00537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000"/>
              <a:buNone/>
              <a:defRPr sz="1000">
                <a:solidFill>
                  <a:srgbClr val="00537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000"/>
              <a:buNone/>
              <a:defRPr sz="1000">
                <a:solidFill>
                  <a:srgbClr val="005375"/>
                </a:solidFill>
              </a:defRPr>
            </a:lvl9pPr>
          </a:lstStyle>
          <a:p>
            <a:endParaRPr/>
          </a:p>
        </p:txBody>
      </p:sp>
      <p:sp>
        <p:nvSpPr>
          <p:cNvPr id="92" name="Google Shape;92;p18"/>
          <p:cNvSpPr txBox="1">
            <a:spLocks noGrp="1"/>
          </p:cNvSpPr>
          <p:nvPr>
            <p:ph type="ctrTitle" idx="5"/>
          </p:nvPr>
        </p:nvSpPr>
        <p:spPr>
          <a:xfrm>
            <a:off x="6016786" y="2665050"/>
            <a:ext cx="1925700" cy="3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800"/>
              <a:buNone/>
              <a:defRPr sz="1800">
                <a:solidFill>
                  <a:srgbClr val="00537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800"/>
              <a:buNone/>
              <a:defRPr sz="1800">
                <a:solidFill>
                  <a:srgbClr val="00537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800"/>
              <a:buNone/>
              <a:defRPr sz="1800">
                <a:solidFill>
                  <a:srgbClr val="00537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800"/>
              <a:buNone/>
              <a:defRPr sz="1800">
                <a:solidFill>
                  <a:srgbClr val="00537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800"/>
              <a:buNone/>
              <a:defRPr sz="1800">
                <a:solidFill>
                  <a:srgbClr val="00537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800"/>
              <a:buNone/>
              <a:defRPr sz="1800">
                <a:solidFill>
                  <a:srgbClr val="00537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800"/>
              <a:buNone/>
              <a:defRPr sz="1800">
                <a:solidFill>
                  <a:srgbClr val="00537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800"/>
              <a:buNone/>
              <a:defRPr sz="1800">
                <a:solidFill>
                  <a:srgbClr val="00537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800"/>
              <a:buNone/>
              <a:defRPr sz="1800">
                <a:solidFill>
                  <a:srgbClr val="005375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18"/>
          <p:cNvSpPr txBox="1">
            <a:spLocks noGrp="1"/>
          </p:cNvSpPr>
          <p:nvPr>
            <p:ph type="subTitle" idx="6"/>
          </p:nvPr>
        </p:nvSpPr>
        <p:spPr>
          <a:xfrm>
            <a:off x="6016783" y="3042101"/>
            <a:ext cx="1925700" cy="3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000"/>
              <a:buNone/>
              <a:defRPr sz="1000">
                <a:solidFill>
                  <a:srgbClr val="00537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000"/>
              <a:buNone/>
              <a:defRPr sz="1000">
                <a:solidFill>
                  <a:srgbClr val="00537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000"/>
              <a:buNone/>
              <a:defRPr sz="1000">
                <a:solidFill>
                  <a:srgbClr val="00537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000"/>
              <a:buNone/>
              <a:defRPr sz="1000">
                <a:solidFill>
                  <a:srgbClr val="00537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000"/>
              <a:buNone/>
              <a:defRPr sz="1000">
                <a:solidFill>
                  <a:srgbClr val="00537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000"/>
              <a:buNone/>
              <a:defRPr sz="1000">
                <a:solidFill>
                  <a:srgbClr val="00537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000"/>
              <a:buNone/>
              <a:defRPr sz="1000">
                <a:solidFill>
                  <a:srgbClr val="00537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000"/>
              <a:buNone/>
              <a:defRPr sz="1000">
                <a:solidFill>
                  <a:srgbClr val="00537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000"/>
              <a:buNone/>
              <a:defRPr sz="1000">
                <a:solidFill>
                  <a:srgbClr val="005375"/>
                </a:solidFill>
              </a:defRPr>
            </a:lvl9pPr>
          </a:lstStyle>
          <a:p>
            <a:endParaRPr/>
          </a:p>
        </p:txBody>
      </p:sp>
      <p:sp>
        <p:nvSpPr>
          <p:cNvPr id="94" name="Google Shape;94;p18"/>
          <p:cNvSpPr/>
          <p:nvPr/>
        </p:nvSpPr>
        <p:spPr>
          <a:xfrm>
            <a:off x="8552000" y="4489875"/>
            <a:ext cx="591900" cy="390000"/>
          </a:xfrm>
          <a:prstGeom prst="rect">
            <a:avLst/>
          </a:prstGeom>
          <a:solidFill>
            <a:srgbClr val="DC564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18"/>
          <p:cNvSpPr/>
          <p:nvPr/>
        </p:nvSpPr>
        <p:spPr>
          <a:xfrm>
            <a:off x="0" y="4489875"/>
            <a:ext cx="8616600" cy="390000"/>
          </a:xfrm>
          <a:prstGeom prst="rect">
            <a:avLst/>
          </a:prstGeom>
          <a:solidFill>
            <a:srgbClr val="00537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1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54">
          <p15:clr>
            <a:srgbClr val="FA7B17"/>
          </p15:clr>
        </p15:guide>
        <p15:guide id="2" orient="horz" pos="454">
          <p15:clr>
            <a:srgbClr val="FA7B17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 1">
  <p:cSld name="BIG_NUMBER_1_1_1_1_1_1_2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9"/>
          <p:cNvSpPr txBox="1">
            <a:spLocks noGrp="1"/>
          </p:cNvSpPr>
          <p:nvPr>
            <p:ph type="ctrTitle"/>
          </p:nvPr>
        </p:nvSpPr>
        <p:spPr>
          <a:xfrm>
            <a:off x="644125" y="619550"/>
            <a:ext cx="8065800" cy="3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C5641"/>
              </a:buClr>
              <a:buSzPts val="2400"/>
              <a:buNone/>
              <a:defRPr sz="2400">
                <a:solidFill>
                  <a:srgbClr val="DC564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400"/>
              <a:buNone/>
              <a:defRPr sz="2400">
                <a:solidFill>
                  <a:srgbClr val="005375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400"/>
              <a:buNone/>
              <a:defRPr sz="2400">
                <a:solidFill>
                  <a:srgbClr val="005375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400"/>
              <a:buNone/>
              <a:defRPr sz="2400">
                <a:solidFill>
                  <a:srgbClr val="005375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400"/>
              <a:buNone/>
              <a:defRPr sz="2400">
                <a:solidFill>
                  <a:srgbClr val="005375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400"/>
              <a:buNone/>
              <a:defRPr sz="2400">
                <a:solidFill>
                  <a:srgbClr val="005375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400"/>
              <a:buNone/>
              <a:defRPr sz="2400">
                <a:solidFill>
                  <a:srgbClr val="005375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400"/>
              <a:buNone/>
              <a:defRPr sz="2400">
                <a:solidFill>
                  <a:srgbClr val="005375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400"/>
              <a:buNone/>
              <a:defRPr sz="2400">
                <a:solidFill>
                  <a:srgbClr val="005375"/>
                </a:solidFill>
              </a:defRPr>
            </a:lvl9pPr>
          </a:lstStyle>
          <a:p>
            <a:endParaRPr/>
          </a:p>
        </p:txBody>
      </p:sp>
      <p:sp>
        <p:nvSpPr>
          <p:cNvPr id="99" name="Google Shape;99;p19"/>
          <p:cNvSpPr txBox="1">
            <a:spLocks noGrp="1"/>
          </p:cNvSpPr>
          <p:nvPr>
            <p:ph type="body" idx="1"/>
          </p:nvPr>
        </p:nvSpPr>
        <p:spPr>
          <a:xfrm>
            <a:off x="5005900" y="1821450"/>
            <a:ext cx="3255000" cy="24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200"/>
              <a:buFont typeface="Questrial"/>
              <a:buChar char="●"/>
              <a:defRPr sz="1200">
                <a:solidFill>
                  <a:srgbClr val="005375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5375"/>
              </a:buClr>
              <a:buSzPts val="1200"/>
              <a:buFont typeface="Questrial"/>
              <a:buChar char="○"/>
              <a:defRPr sz="1200">
                <a:solidFill>
                  <a:srgbClr val="005375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5375"/>
              </a:buClr>
              <a:buSzPts val="1200"/>
              <a:buFont typeface="Questrial"/>
              <a:buChar char="■"/>
              <a:defRPr sz="1200">
                <a:solidFill>
                  <a:srgbClr val="005375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5375"/>
              </a:buClr>
              <a:buSzPts val="1200"/>
              <a:buFont typeface="Questrial"/>
              <a:buChar char="●"/>
              <a:defRPr sz="1200">
                <a:solidFill>
                  <a:srgbClr val="005375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5375"/>
              </a:buClr>
              <a:buSzPts val="1200"/>
              <a:buFont typeface="Questrial"/>
              <a:buChar char="○"/>
              <a:defRPr sz="1200">
                <a:solidFill>
                  <a:srgbClr val="005375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5375"/>
              </a:buClr>
              <a:buSzPts val="1200"/>
              <a:buFont typeface="Questrial"/>
              <a:buChar char="■"/>
              <a:defRPr sz="1200">
                <a:solidFill>
                  <a:srgbClr val="005375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5375"/>
              </a:buClr>
              <a:buSzPts val="1200"/>
              <a:buFont typeface="Questrial"/>
              <a:buChar char="●"/>
              <a:defRPr sz="1200">
                <a:solidFill>
                  <a:srgbClr val="005375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5375"/>
              </a:buClr>
              <a:buSzPts val="1200"/>
              <a:buFont typeface="Questrial"/>
              <a:buChar char="○"/>
              <a:defRPr sz="1200">
                <a:solidFill>
                  <a:srgbClr val="005375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5375"/>
              </a:buClr>
              <a:buSzPts val="1200"/>
              <a:buFont typeface="Questrial"/>
              <a:buChar char="■"/>
              <a:defRPr sz="1200">
                <a:solidFill>
                  <a:srgbClr val="005375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00" name="Google Shape;100;p19"/>
          <p:cNvSpPr/>
          <p:nvPr/>
        </p:nvSpPr>
        <p:spPr>
          <a:xfrm>
            <a:off x="8908500" y="0"/>
            <a:ext cx="235500" cy="2970300"/>
          </a:xfrm>
          <a:prstGeom prst="rect">
            <a:avLst/>
          </a:prstGeom>
          <a:solidFill>
            <a:srgbClr val="DC564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19"/>
          <p:cNvSpPr/>
          <p:nvPr/>
        </p:nvSpPr>
        <p:spPr>
          <a:xfrm>
            <a:off x="0" y="2173200"/>
            <a:ext cx="235500" cy="2970300"/>
          </a:xfrm>
          <a:prstGeom prst="rect">
            <a:avLst/>
          </a:prstGeom>
          <a:solidFill>
            <a:srgbClr val="00537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1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54">
          <p15:clr>
            <a:srgbClr val="FA7B17"/>
          </p15:clr>
        </p15:guide>
        <p15:guide id="2" orient="horz" pos="454">
          <p15:clr>
            <a:srgbClr val="FA7B17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">
  <p:cSld name="BIG_NUMBER_1_1_1_1_2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0"/>
          <p:cNvSpPr txBox="1">
            <a:spLocks noGrp="1"/>
          </p:cNvSpPr>
          <p:nvPr>
            <p:ph type="ctrTitle"/>
          </p:nvPr>
        </p:nvSpPr>
        <p:spPr>
          <a:xfrm>
            <a:off x="644125" y="619550"/>
            <a:ext cx="8065800" cy="3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C5641"/>
              </a:buClr>
              <a:buSzPts val="2400"/>
              <a:buNone/>
              <a:defRPr sz="2400">
                <a:solidFill>
                  <a:srgbClr val="DC564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400"/>
              <a:buNone/>
              <a:defRPr sz="2400">
                <a:solidFill>
                  <a:srgbClr val="005375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400"/>
              <a:buNone/>
              <a:defRPr sz="2400">
                <a:solidFill>
                  <a:srgbClr val="005375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400"/>
              <a:buNone/>
              <a:defRPr sz="2400">
                <a:solidFill>
                  <a:srgbClr val="005375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400"/>
              <a:buNone/>
              <a:defRPr sz="2400">
                <a:solidFill>
                  <a:srgbClr val="005375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400"/>
              <a:buNone/>
              <a:defRPr sz="2400">
                <a:solidFill>
                  <a:srgbClr val="005375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400"/>
              <a:buNone/>
              <a:defRPr sz="2400">
                <a:solidFill>
                  <a:srgbClr val="005375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400"/>
              <a:buNone/>
              <a:defRPr sz="2400">
                <a:solidFill>
                  <a:srgbClr val="005375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400"/>
              <a:buNone/>
              <a:defRPr sz="2400">
                <a:solidFill>
                  <a:srgbClr val="005375"/>
                </a:solidFill>
              </a:defRPr>
            </a:lvl9pPr>
          </a:lstStyle>
          <a:p>
            <a:endParaRPr/>
          </a:p>
        </p:txBody>
      </p:sp>
      <p:sp>
        <p:nvSpPr>
          <p:cNvPr id="105" name="Google Shape;105;p20"/>
          <p:cNvSpPr/>
          <p:nvPr/>
        </p:nvSpPr>
        <p:spPr>
          <a:xfrm>
            <a:off x="8552000" y="4489875"/>
            <a:ext cx="591900" cy="39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20"/>
          <p:cNvSpPr/>
          <p:nvPr/>
        </p:nvSpPr>
        <p:spPr>
          <a:xfrm>
            <a:off x="0" y="4489875"/>
            <a:ext cx="8616600" cy="390000"/>
          </a:xfrm>
          <a:prstGeom prst="rect">
            <a:avLst/>
          </a:prstGeom>
          <a:solidFill>
            <a:srgbClr val="DC564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2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54">
          <p15:clr>
            <a:srgbClr val="FA7B17"/>
          </p15:clr>
        </p15:guide>
        <p15:guide id="2" orient="horz" pos="454">
          <p15:clr>
            <a:srgbClr val="FA7B17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1">
  <p:cSld name="BIG_NUMBER_1_1_1_5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1"/>
          <p:cNvSpPr/>
          <p:nvPr/>
        </p:nvSpPr>
        <p:spPr>
          <a:xfrm>
            <a:off x="1145700" y="619525"/>
            <a:ext cx="6713100" cy="4149600"/>
          </a:xfrm>
          <a:prstGeom prst="rect">
            <a:avLst/>
          </a:prstGeom>
          <a:solidFill>
            <a:srgbClr val="DC564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21"/>
          <p:cNvSpPr/>
          <p:nvPr/>
        </p:nvSpPr>
        <p:spPr>
          <a:xfrm>
            <a:off x="4288825" y="1630800"/>
            <a:ext cx="4689300" cy="2833200"/>
          </a:xfrm>
          <a:prstGeom prst="rect">
            <a:avLst/>
          </a:prstGeom>
          <a:solidFill>
            <a:srgbClr val="00537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21"/>
          <p:cNvSpPr txBox="1">
            <a:spLocks noGrp="1"/>
          </p:cNvSpPr>
          <p:nvPr>
            <p:ph type="ctrTitle"/>
          </p:nvPr>
        </p:nvSpPr>
        <p:spPr>
          <a:xfrm>
            <a:off x="1215450" y="3032875"/>
            <a:ext cx="6713100" cy="3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>
                <a:solidFill>
                  <a:srgbClr val="FFFFFF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12" name="Google Shape;112;p21"/>
          <p:cNvSpPr txBox="1">
            <a:spLocks noGrp="1"/>
          </p:cNvSpPr>
          <p:nvPr>
            <p:ph type="subTitle" idx="1"/>
          </p:nvPr>
        </p:nvSpPr>
        <p:spPr>
          <a:xfrm>
            <a:off x="5632650" y="3498028"/>
            <a:ext cx="2295900" cy="3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13" name="Google Shape;113;p21"/>
          <p:cNvSpPr txBox="1">
            <a:spLocks noGrp="1"/>
          </p:cNvSpPr>
          <p:nvPr>
            <p:ph type="title" idx="2"/>
          </p:nvPr>
        </p:nvSpPr>
        <p:spPr>
          <a:xfrm>
            <a:off x="6747150" y="2116971"/>
            <a:ext cx="1181400" cy="3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14" name="Google Shape;114;p2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54">
          <p15:clr>
            <a:srgbClr val="FA7B17"/>
          </p15:clr>
        </p15:guide>
        <p15:guide id="2" orient="horz" pos="454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2">
  <p:cSld name="BIG_NUMBER_1_1_1_1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"/>
          <p:cNvSpPr txBox="1">
            <a:spLocks noGrp="1"/>
          </p:cNvSpPr>
          <p:nvPr>
            <p:ph type="ctrTitle"/>
          </p:nvPr>
        </p:nvSpPr>
        <p:spPr>
          <a:xfrm>
            <a:off x="644125" y="619550"/>
            <a:ext cx="8065800" cy="3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C5641"/>
              </a:buClr>
              <a:buSzPts val="2400"/>
              <a:buNone/>
              <a:defRPr sz="2400">
                <a:solidFill>
                  <a:srgbClr val="DC564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400"/>
              <a:buNone/>
              <a:defRPr sz="2400">
                <a:solidFill>
                  <a:srgbClr val="005375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400"/>
              <a:buNone/>
              <a:defRPr sz="2400">
                <a:solidFill>
                  <a:srgbClr val="005375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400"/>
              <a:buNone/>
              <a:defRPr sz="2400">
                <a:solidFill>
                  <a:srgbClr val="005375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400"/>
              <a:buNone/>
              <a:defRPr sz="2400">
                <a:solidFill>
                  <a:srgbClr val="005375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400"/>
              <a:buNone/>
              <a:defRPr sz="2400">
                <a:solidFill>
                  <a:srgbClr val="005375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400"/>
              <a:buNone/>
              <a:defRPr sz="2400">
                <a:solidFill>
                  <a:srgbClr val="005375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400"/>
              <a:buNone/>
              <a:defRPr sz="2400">
                <a:solidFill>
                  <a:srgbClr val="005375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400"/>
              <a:buNone/>
              <a:defRPr sz="2400">
                <a:solidFill>
                  <a:srgbClr val="005375"/>
                </a:solidFill>
              </a:defRPr>
            </a:lvl9pPr>
          </a:lstStyle>
          <a:p>
            <a:endParaRPr/>
          </a:p>
        </p:txBody>
      </p:sp>
      <p:sp>
        <p:nvSpPr>
          <p:cNvPr id="117" name="Google Shape;117;p2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54">
          <p15:clr>
            <a:srgbClr val="FA7B17"/>
          </p15:clr>
        </p15:guide>
        <p15:guide id="2" orient="horz" pos="454">
          <p15:clr>
            <a:srgbClr val="FA7B17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2">
  <p:cSld name="BIG_NUMBER_1_1_1_1_1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3"/>
          <p:cNvSpPr txBox="1">
            <a:spLocks noGrp="1"/>
          </p:cNvSpPr>
          <p:nvPr>
            <p:ph type="ctrTitle"/>
          </p:nvPr>
        </p:nvSpPr>
        <p:spPr>
          <a:xfrm>
            <a:off x="644125" y="619550"/>
            <a:ext cx="8065800" cy="3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C5641"/>
              </a:buClr>
              <a:buSzPts val="2400"/>
              <a:buNone/>
              <a:defRPr sz="2400">
                <a:solidFill>
                  <a:srgbClr val="DC564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400"/>
              <a:buNone/>
              <a:defRPr sz="2400">
                <a:solidFill>
                  <a:srgbClr val="005375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400"/>
              <a:buNone/>
              <a:defRPr sz="2400">
                <a:solidFill>
                  <a:srgbClr val="005375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400"/>
              <a:buNone/>
              <a:defRPr sz="2400">
                <a:solidFill>
                  <a:srgbClr val="005375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400"/>
              <a:buNone/>
              <a:defRPr sz="2400">
                <a:solidFill>
                  <a:srgbClr val="005375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400"/>
              <a:buNone/>
              <a:defRPr sz="2400">
                <a:solidFill>
                  <a:srgbClr val="005375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400"/>
              <a:buNone/>
              <a:defRPr sz="2400">
                <a:solidFill>
                  <a:srgbClr val="005375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400"/>
              <a:buNone/>
              <a:defRPr sz="2400">
                <a:solidFill>
                  <a:srgbClr val="005375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400"/>
              <a:buNone/>
              <a:defRPr sz="2400">
                <a:solidFill>
                  <a:srgbClr val="005375"/>
                </a:solidFill>
              </a:defRPr>
            </a:lvl9pPr>
          </a:lstStyle>
          <a:p>
            <a:endParaRPr/>
          </a:p>
        </p:txBody>
      </p:sp>
      <p:sp>
        <p:nvSpPr>
          <p:cNvPr id="120" name="Google Shape;120;p23"/>
          <p:cNvSpPr txBox="1">
            <a:spLocks noGrp="1"/>
          </p:cNvSpPr>
          <p:nvPr>
            <p:ph type="subTitle" idx="1"/>
          </p:nvPr>
        </p:nvSpPr>
        <p:spPr>
          <a:xfrm>
            <a:off x="5691852" y="1879175"/>
            <a:ext cx="2409900" cy="2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100"/>
              <a:buNone/>
              <a:defRPr sz="1100">
                <a:solidFill>
                  <a:srgbClr val="00537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800"/>
              <a:buNone/>
              <a:defRPr sz="2800">
                <a:solidFill>
                  <a:srgbClr val="005375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800"/>
              <a:buNone/>
              <a:defRPr sz="2800">
                <a:solidFill>
                  <a:srgbClr val="005375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800"/>
              <a:buNone/>
              <a:defRPr sz="2800">
                <a:solidFill>
                  <a:srgbClr val="005375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800"/>
              <a:buNone/>
              <a:defRPr sz="2800">
                <a:solidFill>
                  <a:srgbClr val="005375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800"/>
              <a:buNone/>
              <a:defRPr sz="2800">
                <a:solidFill>
                  <a:srgbClr val="005375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800"/>
              <a:buNone/>
              <a:defRPr sz="2800">
                <a:solidFill>
                  <a:srgbClr val="005375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800"/>
              <a:buNone/>
              <a:defRPr sz="2800">
                <a:solidFill>
                  <a:srgbClr val="005375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800"/>
              <a:buNone/>
              <a:defRPr sz="2800">
                <a:solidFill>
                  <a:srgbClr val="005375"/>
                </a:solidFill>
              </a:defRPr>
            </a:lvl9pPr>
          </a:lstStyle>
          <a:p>
            <a:endParaRPr/>
          </a:p>
        </p:txBody>
      </p:sp>
      <p:sp>
        <p:nvSpPr>
          <p:cNvPr id="121" name="Google Shape;121;p23"/>
          <p:cNvSpPr/>
          <p:nvPr/>
        </p:nvSpPr>
        <p:spPr>
          <a:xfrm>
            <a:off x="8870400" y="944375"/>
            <a:ext cx="273600" cy="4199100"/>
          </a:xfrm>
          <a:prstGeom prst="rect">
            <a:avLst/>
          </a:prstGeom>
          <a:solidFill>
            <a:srgbClr val="DC564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23"/>
          <p:cNvSpPr/>
          <p:nvPr/>
        </p:nvSpPr>
        <p:spPr>
          <a:xfrm>
            <a:off x="8870400" y="0"/>
            <a:ext cx="273600" cy="1009500"/>
          </a:xfrm>
          <a:prstGeom prst="rect">
            <a:avLst/>
          </a:prstGeom>
          <a:solidFill>
            <a:srgbClr val="00537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2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54">
          <p15:clr>
            <a:srgbClr val="FA7B17"/>
          </p15:clr>
        </p15:guide>
        <p15:guide id="2" orient="horz" pos="454">
          <p15:clr>
            <a:srgbClr val="FA7B17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3">
  <p:cSld name="BIG_NUMBER_1_1_1_1_3">
    <p:bg>
      <p:bgPr>
        <a:solidFill>
          <a:schemeClr val="accent2"/>
        </a:solid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 txBox="1">
            <a:spLocks noGrp="1"/>
          </p:cNvSpPr>
          <p:nvPr>
            <p:ph type="ctrTitle"/>
          </p:nvPr>
        </p:nvSpPr>
        <p:spPr>
          <a:xfrm>
            <a:off x="614800" y="389350"/>
            <a:ext cx="8065800" cy="3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400"/>
              <a:buNone/>
              <a:defRPr sz="2400">
                <a:solidFill>
                  <a:srgbClr val="005375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400"/>
              <a:buNone/>
              <a:defRPr sz="2400">
                <a:solidFill>
                  <a:srgbClr val="005375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400"/>
              <a:buNone/>
              <a:defRPr sz="2400">
                <a:solidFill>
                  <a:srgbClr val="005375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400"/>
              <a:buNone/>
              <a:defRPr sz="2400">
                <a:solidFill>
                  <a:srgbClr val="005375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400"/>
              <a:buNone/>
              <a:defRPr sz="2400">
                <a:solidFill>
                  <a:srgbClr val="005375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400"/>
              <a:buNone/>
              <a:defRPr sz="2400">
                <a:solidFill>
                  <a:srgbClr val="005375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400"/>
              <a:buNone/>
              <a:defRPr sz="2400">
                <a:solidFill>
                  <a:srgbClr val="005375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400"/>
              <a:buNone/>
              <a:defRPr sz="2400">
                <a:solidFill>
                  <a:srgbClr val="005375"/>
                </a:solidFill>
              </a:defRPr>
            </a:lvl9pPr>
          </a:lstStyle>
          <a:p>
            <a:endParaRPr/>
          </a:p>
        </p:txBody>
      </p:sp>
      <p:sp>
        <p:nvSpPr>
          <p:cNvPr id="126" name="Google Shape;126;p24"/>
          <p:cNvSpPr/>
          <p:nvPr/>
        </p:nvSpPr>
        <p:spPr>
          <a:xfrm>
            <a:off x="-28200" y="1182550"/>
            <a:ext cx="9200400" cy="3961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24"/>
          <p:cNvSpPr/>
          <p:nvPr/>
        </p:nvSpPr>
        <p:spPr>
          <a:xfrm>
            <a:off x="-28200" y="4933950"/>
            <a:ext cx="8475000" cy="209700"/>
          </a:xfrm>
          <a:prstGeom prst="rect">
            <a:avLst/>
          </a:prstGeom>
          <a:solidFill>
            <a:srgbClr val="DC564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24"/>
          <p:cNvSpPr/>
          <p:nvPr/>
        </p:nvSpPr>
        <p:spPr>
          <a:xfrm>
            <a:off x="8446800" y="4933950"/>
            <a:ext cx="748200" cy="209700"/>
          </a:xfrm>
          <a:prstGeom prst="rect">
            <a:avLst/>
          </a:prstGeom>
          <a:solidFill>
            <a:srgbClr val="00537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2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54">
          <p15:clr>
            <a:srgbClr val="FA7B17"/>
          </p15:clr>
        </p15:guide>
        <p15:guide id="2" orient="horz" pos="454">
          <p15:clr>
            <a:srgbClr val="FA7B17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COLUMNS ">
  <p:cSld name="BIG_NUMBER_1_1_1_3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5"/>
          <p:cNvSpPr txBox="1">
            <a:spLocks noGrp="1"/>
          </p:cNvSpPr>
          <p:nvPr>
            <p:ph type="ctrTitle"/>
          </p:nvPr>
        </p:nvSpPr>
        <p:spPr>
          <a:xfrm>
            <a:off x="644125" y="619550"/>
            <a:ext cx="8065800" cy="3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C5641"/>
              </a:buClr>
              <a:buSzPts val="2400"/>
              <a:buNone/>
              <a:defRPr sz="2400">
                <a:solidFill>
                  <a:srgbClr val="DC564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400"/>
              <a:buNone/>
              <a:defRPr sz="2400">
                <a:solidFill>
                  <a:srgbClr val="005375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400"/>
              <a:buNone/>
              <a:defRPr sz="2400">
                <a:solidFill>
                  <a:srgbClr val="005375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400"/>
              <a:buNone/>
              <a:defRPr sz="2400">
                <a:solidFill>
                  <a:srgbClr val="005375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400"/>
              <a:buNone/>
              <a:defRPr sz="2400">
                <a:solidFill>
                  <a:srgbClr val="005375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400"/>
              <a:buNone/>
              <a:defRPr sz="2400">
                <a:solidFill>
                  <a:srgbClr val="005375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400"/>
              <a:buNone/>
              <a:defRPr sz="2400">
                <a:solidFill>
                  <a:srgbClr val="005375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400"/>
              <a:buNone/>
              <a:defRPr sz="2400">
                <a:solidFill>
                  <a:srgbClr val="005375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400"/>
              <a:buNone/>
              <a:defRPr sz="2400">
                <a:solidFill>
                  <a:srgbClr val="005375"/>
                </a:solidFill>
              </a:defRPr>
            </a:lvl9pPr>
          </a:lstStyle>
          <a:p>
            <a:endParaRPr/>
          </a:p>
        </p:txBody>
      </p:sp>
      <p:sp>
        <p:nvSpPr>
          <p:cNvPr id="132" name="Google Shape;132;p25"/>
          <p:cNvSpPr txBox="1">
            <a:spLocks noGrp="1"/>
          </p:cNvSpPr>
          <p:nvPr>
            <p:ph type="ctrTitle" idx="2"/>
          </p:nvPr>
        </p:nvSpPr>
        <p:spPr>
          <a:xfrm>
            <a:off x="1408377" y="3245075"/>
            <a:ext cx="2295900" cy="3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800"/>
              <a:buNone/>
              <a:defRPr sz="1800">
                <a:solidFill>
                  <a:srgbClr val="00537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800"/>
              <a:buNone/>
              <a:defRPr sz="1800">
                <a:solidFill>
                  <a:srgbClr val="00537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800"/>
              <a:buNone/>
              <a:defRPr sz="1800">
                <a:solidFill>
                  <a:srgbClr val="00537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800"/>
              <a:buNone/>
              <a:defRPr sz="1800">
                <a:solidFill>
                  <a:srgbClr val="00537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800"/>
              <a:buNone/>
              <a:defRPr sz="1800">
                <a:solidFill>
                  <a:srgbClr val="00537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800"/>
              <a:buNone/>
              <a:defRPr sz="1800">
                <a:solidFill>
                  <a:srgbClr val="00537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800"/>
              <a:buNone/>
              <a:defRPr sz="1800">
                <a:solidFill>
                  <a:srgbClr val="00537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800"/>
              <a:buNone/>
              <a:defRPr sz="1800">
                <a:solidFill>
                  <a:srgbClr val="00537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800"/>
              <a:buNone/>
              <a:defRPr sz="1800">
                <a:solidFill>
                  <a:srgbClr val="005375"/>
                </a:solidFill>
              </a:defRPr>
            </a:lvl9pPr>
          </a:lstStyle>
          <a:p>
            <a:endParaRPr/>
          </a:p>
        </p:txBody>
      </p:sp>
      <p:sp>
        <p:nvSpPr>
          <p:cNvPr id="133" name="Google Shape;133;p25"/>
          <p:cNvSpPr txBox="1">
            <a:spLocks noGrp="1"/>
          </p:cNvSpPr>
          <p:nvPr>
            <p:ph type="subTitle" idx="1"/>
          </p:nvPr>
        </p:nvSpPr>
        <p:spPr>
          <a:xfrm>
            <a:off x="1408373" y="3622128"/>
            <a:ext cx="2295900" cy="3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000"/>
              <a:buNone/>
              <a:defRPr sz="1000">
                <a:solidFill>
                  <a:srgbClr val="00537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000"/>
              <a:buNone/>
              <a:defRPr sz="1000">
                <a:solidFill>
                  <a:srgbClr val="00537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000"/>
              <a:buNone/>
              <a:defRPr sz="1000">
                <a:solidFill>
                  <a:srgbClr val="00537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000"/>
              <a:buNone/>
              <a:defRPr sz="1000">
                <a:solidFill>
                  <a:srgbClr val="00537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000"/>
              <a:buNone/>
              <a:defRPr sz="1000">
                <a:solidFill>
                  <a:srgbClr val="00537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000"/>
              <a:buNone/>
              <a:defRPr sz="1000">
                <a:solidFill>
                  <a:srgbClr val="00537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000"/>
              <a:buNone/>
              <a:defRPr sz="1000">
                <a:solidFill>
                  <a:srgbClr val="00537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000"/>
              <a:buNone/>
              <a:defRPr sz="1000">
                <a:solidFill>
                  <a:srgbClr val="00537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000"/>
              <a:buNone/>
              <a:defRPr sz="1000">
                <a:solidFill>
                  <a:srgbClr val="005375"/>
                </a:solidFill>
              </a:defRPr>
            </a:lvl9pPr>
          </a:lstStyle>
          <a:p>
            <a:endParaRPr/>
          </a:p>
        </p:txBody>
      </p:sp>
      <p:sp>
        <p:nvSpPr>
          <p:cNvPr id="134" name="Google Shape;134;p25"/>
          <p:cNvSpPr txBox="1">
            <a:spLocks noGrp="1"/>
          </p:cNvSpPr>
          <p:nvPr>
            <p:ph type="ctrTitle" idx="3"/>
          </p:nvPr>
        </p:nvSpPr>
        <p:spPr>
          <a:xfrm>
            <a:off x="5439727" y="3245075"/>
            <a:ext cx="2295900" cy="3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800"/>
              <a:buNone/>
              <a:defRPr sz="1800">
                <a:solidFill>
                  <a:srgbClr val="00537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800"/>
              <a:buNone/>
              <a:defRPr sz="1800">
                <a:solidFill>
                  <a:srgbClr val="00537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800"/>
              <a:buNone/>
              <a:defRPr sz="1800">
                <a:solidFill>
                  <a:srgbClr val="00537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800"/>
              <a:buNone/>
              <a:defRPr sz="1800">
                <a:solidFill>
                  <a:srgbClr val="00537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800"/>
              <a:buNone/>
              <a:defRPr sz="1800">
                <a:solidFill>
                  <a:srgbClr val="00537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800"/>
              <a:buNone/>
              <a:defRPr sz="1800">
                <a:solidFill>
                  <a:srgbClr val="00537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800"/>
              <a:buNone/>
              <a:defRPr sz="1800">
                <a:solidFill>
                  <a:srgbClr val="00537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800"/>
              <a:buNone/>
              <a:defRPr sz="1800">
                <a:solidFill>
                  <a:srgbClr val="00537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800"/>
              <a:buNone/>
              <a:defRPr sz="1800">
                <a:solidFill>
                  <a:srgbClr val="005375"/>
                </a:solidFill>
              </a:defRPr>
            </a:lvl9pPr>
          </a:lstStyle>
          <a:p>
            <a:endParaRPr/>
          </a:p>
        </p:txBody>
      </p:sp>
      <p:sp>
        <p:nvSpPr>
          <p:cNvPr id="135" name="Google Shape;135;p25"/>
          <p:cNvSpPr txBox="1">
            <a:spLocks noGrp="1"/>
          </p:cNvSpPr>
          <p:nvPr>
            <p:ph type="subTitle" idx="4"/>
          </p:nvPr>
        </p:nvSpPr>
        <p:spPr>
          <a:xfrm>
            <a:off x="5439723" y="3622128"/>
            <a:ext cx="2295900" cy="3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000"/>
              <a:buNone/>
              <a:defRPr sz="1000">
                <a:solidFill>
                  <a:srgbClr val="00537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000"/>
              <a:buNone/>
              <a:defRPr sz="1000">
                <a:solidFill>
                  <a:srgbClr val="00537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000"/>
              <a:buNone/>
              <a:defRPr sz="1000">
                <a:solidFill>
                  <a:srgbClr val="00537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000"/>
              <a:buNone/>
              <a:defRPr sz="1000">
                <a:solidFill>
                  <a:srgbClr val="00537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000"/>
              <a:buNone/>
              <a:defRPr sz="1000">
                <a:solidFill>
                  <a:srgbClr val="00537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000"/>
              <a:buNone/>
              <a:defRPr sz="1000">
                <a:solidFill>
                  <a:srgbClr val="00537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000"/>
              <a:buNone/>
              <a:defRPr sz="1000">
                <a:solidFill>
                  <a:srgbClr val="00537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000"/>
              <a:buNone/>
              <a:defRPr sz="1000">
                <a:solidFill>
                  <a:srgbClr val="00537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000"/>
              <a:buNone/>
              <a:defRPr sz="1000">
                <a:solidFill>
                  <a:srgbClr val="005375"/>
                </a:solidFill>
              </a:defRPr>
            </a:lvl9pPr>
          </a:lstStyle>
          <a:p>
            <a:endParaRPr/>
          </a:p>
        </p:txBody>
      </p:sp>
      <p:sp>
        <p:nvSpPr>
          <p:cNvPr id="136" name="Google Shape;136;p2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54">
          <p15:clr>
            <a:srgbClr val="FA7B17"/>
          </p15:clr>
        </p15:guide>
        <p15:guide id="2" orient="horz" pos="454">
          <p15:clr>
            <a:srgbClr val="FA7B17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 2">
  <p:cSld name="BIG_NUMBER_1_1_1_1_1_1_1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6"/>
          <p:cNvSpPr txBox="1">
            <a:spLocks noGrp="1"/>
          </p:cNvSpPr>
          <p:nvPr>
            <p:ph type="ctrTitle"/>
          </p:nvPr>
        </p:nvSpPr>
        <p:spPr>
          <a:xfrm>
            <a:off x="644125" y="619550"/>
            <a:ext cx="8065800" cy="3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C5641"/>
              </a:buClr>
              <a:buSzPts val="2400"/>
              <a:buNone/>
              <a:defRPr sz="2400">
                <a:solidFill>
                  <a:srgbClr val="DC564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400"/>
              <a:buNone/>
              <a:defRPr sz="2400">
                <a:solidFill>
                  <a:srgbClr val="005375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400"/>
              <a:buNone/>
              <a:defRPr sz="2400">
                <a:solidFill>
                  <a:srgbClr val="005375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400"/>
              <a:buNone/>
              <a:defRPr sz="2400">
                <a:solidFill>
                  <a:srgbClr val="005375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400"/>
              <a:buNone/>
              <a:defRPr sz="2400">
                <a:solidFill>
                  <a:srgbClr val="005375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400"/>
              <a:buNone/>
              <a:defRPr sz="2400">
                <a:solidFill>
                  <a:srgbClr val="005375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400"/>
              <a:buNone/>
              <a:defRPr sz="2400">
                <a:solidFill>
                  <a:srgbClr val="005375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400"/>
              <a:buNone/>
              <a:defRPr sz="2400">
                <a:solidFill>
                  <a:srgbClr val="005375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400"/>
              <a:buNone/>
              <a:defRPr sz="2400">
                <a:solidFill>
                  <a:srgbClr val="005375"/>
                </a:solidFill>
              </a:defRPr>
            </a:lvl9pPr>
          </a:lstStyle>
          <a:p>
            <a:endParaRPr/>
          </a:p>
        </p:txBody>
      </p:sp>
      <p:sp>
        <p:nvSpPr>
          <p:cNvPr id="139" name="Google Shape;139;p26"/>
          <p:cNvSpPr txBox="1">
            <a:spLocks noGrp="1"/>
          </p:cNvSpPr>
          <p:nvPr>
            <p:ph type="body" idx="1"/>
          </p:nvPr>
        </p:nvSpPr>
        <p:spPr>
          <a:xfrm>
            <a:off x="881575" y="1821450"/>
            <a:ext cx="3255000" cy="24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200"/>
              <a:buFont typeface="Questrial"/>
              <a:buChar char="●"/>
              <a:defRPr sz="1200">
                <a:solidFill>
                  <a:srgbClr val="005375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5375"/>
              </a:buClr>
              <a:buSzPts val="1200"/>
              <a:buFont typeface="Questrial"/>
              <a:buChar char="○"/>
              <a:defRPr sz="1200">
                <a:solidFill>
                  <a:srgbClr val="005375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5375"/>
              </a:buClr>
              <a:buSzPts val="1200"/>
              <a:buFont typeface="Questrial"/>
              <a:buChar char="■"/>
              <a:defRPr sz="1200">
                <a:solidFill>
                  <a:srgbClr val="005375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5375"/>
              </a:buClr>
              <a:buSzPts val="1200"/>
              <a:buFont typeface="Questrial"/>
              <a:buChar char="●"/>
              <a:defRPr sz="1200">
                <a:solidFill>
                  <a:srgbClr val="005375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5375"/>
              </a:buClr>
              <a:buSzPts val="1200"/>
              <a:buFont typeface="Questrial"/>
              <a:buChar char="○"/>
              <a:defRPr sz="1200">
                <a:solidFill>
                  <a:srgbClr val="005375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5375"/>
              </a:buClr>
              <a:buSzPts val="1200"/>
              <a:buFont typeface="Questrial"/>
              <a:buChar char="■"/>
              <a:defRPr sz="1200">
                <a:solidFill>
                  <a:srgbClr val="005375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5375"/>
              </a:buClr>
              <a:buSzPts val="1200"/>
              <a:buFont typeface="Questrial"/>
              <a:buChar char="●"/>
              <a:defRPr sz="1200">
                <a:solidFill>
                  <a:srgbClr val="005375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5375"/>
              </a:buClr>
              <a:buSzPts val="1200"/>
              <a:buFont typeface="Questrial"/>
              <a:buChar char="○"/>
              <a:defRPr sz="1200">
                <a:solidFill>
                  <a:srgbClr val="005375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5375"/>
              </a:buClr>
              <a:buSzPts val="1200"/>
              <a:buFont typeface="Questrial"/>
              <a:buChar char="■"/>
              <a:defRPr sz="1200">
                <a:solidFill>
                  <a:srgbClr val="005375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40" name="Google Shape;140;p26"/>
          <p:cNvSpPr/>
          <p:nvPr/>
        </p:nvSpPr>
        <p:spPr>
          <a:xfrm>
            <a:off x="8829675" y="1476375"/>
            <a:ext cx="314400" cy="2924100"/>
          </a:xfrm>
          <a:prstGeom prst="rect">
            <a:avLst/>
          </a:prstGeom>
          <a:solidFill>
            <a:srgbClr val="00537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2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54">
          <p15:clr>
            <a:srgbClr val="FA7B17"/>
          </p15:clr>
        </p15:guide>
        <p15:guide id="2" orient="horz" pos="454">
          <p15:clr>
            <a:srgbClr val="FA7B17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HREE COLUMNS 2">
  <p:cSld name="BIG_NUMBER_1_1_1_2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7"/>
          <p:cNvSpPr/>
          <p:nvPr/>
        </p:nvSpPr>
        <p:spPr>
          <a:xfrm>
            <a:off x="0" y="290550"/>
            <a:ext cx="4682100" cy="456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27"/>
          <p:cNvSpPr txBox="1">
            <a:spLocks noGrp="1"/>
          </p:cNvSpPr>
          <p:nvPr>
            <p:ph type="ctrTitle"/>
          </p:nvPr>
        </p:nvSpPr>
        <p:spPr>
          <a:xfrm>
            <a:off x="644125" y="619550"/>
            <a:ext cx="8065800" cy="3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C5641"/>
              </a:buClr>
              <a:buSzPts val="2400"/>
              <a:buNone/>
              <a:defRPr sz="2400">
                <a:solidFill>
                  <a:srgbClr val="DC564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400"/>
              <a:buNone/>
              <a:defRPr sz="2400">
                <a:solidFill>
                  <a:srgbClr val="005375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400"/>
              <a:buNone/>
              <a:defRPr sz="2400">
                <a:solidFill>
                  <a:srgbClr val="005375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400"/>
              <a:buNone/>
              <a:defRPr sz="2400">
                <a:solidFill>
                  <a:srgbClr val="005375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400"/>
              <a:buNone/>
              <a:defRPr sz="2400">
                <a:solidFill>
                  <a:srgbClr val="005375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400"/>
              <a:buNone/>
              <a:defRPr sz="2400">
                <a:solidFill>
                  <a:srgbClr val="005375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400"/>
              <a:buNone/>
              <a:defRPr sz="2400">
                <a:solidFill>
                  <a:srgbClr val="005375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400"/>
              <a:buNone/>
              <a:defRPr sz="2400">
                <a:solidFill>
                  <a:srgbClr val="005375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400"/>
              <a:buNone/>
              <a:defRPr sz="2400">
                <a:solidFill>
                  <a:srgbClr val="005375"/>
                </a:solidFill>
              </a:defRPr>
            </a:lvl9pPr>
          </a:lstStyle>
          <a:p>
            <a:endParaRPr/>
          </a:p>
        </p:txBody>
      </p:sp>
      <p:sp>
        <p:nvSpPr>
          <p:cNvPr id="145" name="Google Shape;145;p27"/>
          <p:cNvSpPr txBox="1">
            <a:spLocks noGrp="1"/>
          </p:cNvSpPr>
          <p:nvPr>
            <p:ph type="ctrTitle" idx="2"/>
          </p:nvPr>
        </p:nvSpPr>
        <p:spPr>
          <a:xfrm>
            <a:off x="720012" y="2597800"/>
            <a:ext cx="1884000" cy="3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800"/>
              <a:buNone/>
              <a:defRPr sz="1800">
                <a:solidFill>
                  <a:srgbClr val="005375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800"/>
              <a:buNone/>
              <a:defRPr sz="1800">
                <a:solidFill>
                  <a:srgbClr val="005375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800"/>
              <a:buNone/>
              <a:defRPr sz="1800">
                <a:solidFill>
                  <a:srgbClr val="005375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800"/>
              <a:buNone/>
              <a:defRPr sz="1800">
                <a:solidFill>
                  <a:srgbClr val="005375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800"/>
              <a:buNone/>
              <a:defRPr sz="1800">
                <a:solidFill>
                  <a:srgbClr val="005375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800"/>
              <a:buNone/>
              <a:defRPr sz="1800">
                <a:solidFill>
                  <a:srgbClr val="005375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800"/>
              <a:buNone/>
              <a:defRPr sz="1800">
                <a:solidFill>
                  <a:srgbClr val="005375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800"/>
              <a:buNone/>
              <a:defRPr sz="1800">
                <a:solidFill>
                  <a:srgbClr val="005375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800"/>
              <a:buNone/>
              <a:defRPr sz="1800">
                <a:solidFill>
                  <a:srgbClr val="005375"/>
                </a:solidFill>
              </a:defRPr>
            </a:lvl9pPr>
          </a:lstStyle>
          <a:p>
            <a:endParaRPr/>
          </a:p>
        </p:txBody>
      </p:sp>
      <p:sp>
        <p:nvSpPr>
          <p:cNvPr id="146" name="Google Shape;146;p27"/>
          <p:cNvSpPr txBox="1">
            <a:spLocks noGrp="1"/>
          </p:cNvSpPr>
          <p:nvPr>
            <p:ph type="subTitle" idx="1"/>
          </p:nvPr>
        </p:nvSpPr>
        <p:spPr>
          <a:xfrm>
            <a:off x="720012" y="2974850"/>
            <a:ext cx="1884000" cy="3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100"/>
              <a:buNone/>
              <a:defRPr sz="1100">
                <a:solidFill>
                  <a:srgbClr val="005375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800"/>
              <a:buNone/>
              <a:defRPr sz="2800">
                <a:solidFill>
                  <a:srgbClr val="005375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800"/>
              <a:buNone/>
              <a:defRPr sz="2800">
                <a:solidFill>
                  <a:srgbClr val="005375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800"/>
              <a:buNone/>
              <a:defRPr sz="2800">
                <a:solidFill>
                  <a:srgbClr val="005375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800"/>
              <a:buNone/>
              <a:defRPr sz="2800">
                <a:solidFill>
                  <a:srgbClr val="005375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800"/>
              <a:buNone/>
              <a:defRPr sz="2800">
                <a:solidFill>
                  <a:srgbClr val="005375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800"/>
              <a:buNone/>
              <a:defRPr sz="2800">
                <a:solidFill>
                  <a:srgbClr val="005375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800"/>
              <a:buNone/>
              <a:defRPr sz="2800">
                <a:solidFill>
                  <a:srgbClr val="005375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800"/>
              <a:buNone/>
              <a:defRPr sz="2800">
                <a:solidFill>
                  <a:srgbClr val="005375"/>
                </a:solidFill>
              </a:defRPr>
            </a:lvl9pPr>
          </a:lstStyle>
          <a:p>
            <a:endParaRPr/>
          </a:p>
        </p:txBody>
      </p:sp>
      <p:sp>
        <p:nvSpPr>
          <p:cNvPr id="147" name="Google Shape;147;p27"/>
          <p:cNvSpPr txBox="1">
            <a:spLocks noGrp="1"/>
          </p:cNvSpPr>
          <p:nvPr>
            <p:ph type="ctrTitle" idx="3"/>
          </p:nvPr>
        </p:nvSpPr>
        <p:spPr>
          <a:xfrm>
            <a:off x="720012" y="1494988"/>
            <a:ext cx="1884000" cy="3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800"/>
              <a:buNone/>
              <a:defRPr sz="1800">
                <a:solidFill>
                  <a:srgbClr val="005375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800"/>
              <a:buNone/>
              <a:defRPr sz="1800">
                <a:solidFill>
                  <a:srgbClr val="005375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800"/>
              <a:buNone/>
              <a:defRPr sz="1800">
                <a:solidFill>
                  <a:srgbClr val="005375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800"/>
              <a:buNone/>
              <a:defRPr sz="1800">
                <a:solidFill>
                  <a:srgbClr val="005375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800"/>
              <a:buNone/>
              <a:defRPr sz="1800">
                <a:solidFill>
                  <a:srgbClr val="005375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800"/>
              <a:buNone/>
              <a:defRPr sz="1800">
                <a:solidFill>
                  <a:srgbClr val="005375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800"/>
              <a:buNone/>
              <a:defRPr sz="1800">
                <a:solidFill>
                  <a:srgbClr val="005375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800"/>
              <a:buNone/>
              <a:defRPr sz="1800">
                <a:solidFill>
                  <a:srgbClr val="005375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800"/>
              <a:buNone/>
              <a:defRPr sz="1800">
                <a:solidFill>
                  <a:srgbClr val="005375"/>
                </a:solidFill>
              </a:defRPr>
            </a:lvl9pPr>
          </a:lstStyle>
          <a:p>
            <a:endParaRPr/>
          </a:p>
        </p:txBody>
      </p:sp>
      <p:sp>
        <p:nvSpPr>
          <p:cNvPr id="148" name="Google Shape;148;p27"/>
          <p:cNvSpPr txBox="1">
            <a:spLocks noGrp="1"/>
          </p:cNvSpPr>
          <p:nvPr>
            <p:ph type="subTitle" idx="4"/>
          </p:nvPr>
        </p:nvSpPr>
        <p:spPr>
          <a:xfrm>
            <a:off x="720012" y="1872038"/>
            <a:ext cx="1884000" cy="3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100"/>
              <a:buNone/>
              <a:defRPr sz="1100">
                <a:solidFill>
                  <a:srgbClr val="005375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800"/>
              <a:buNone/>
              <a:defRPr sz="2800">
                <a:solidFill>
                  <a:srgbClr val="005375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800"/>
              <a:buNone/>
              <a:defRPr sz="2800">
                <a:solidFill>
                  <a:srgbClr val="005375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800"/>
              <a:buNone/>
              <a:defRPr sz="2800">
                <a:solidFill>
                  <a:srgbClr val="005375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800"/>
              <a:buNone/>
              <a:defRPr sz="2800">
                <a:solidFill>
                  <a:srgbClr val="005375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800"/>
              <a:buNone/>
              <a:defRPr sz="2800">
                <a:solidFill>
                  <a:srgbClr val="005375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800"/>
              <a:buNone/>
              <a:defRPr sz="2800">
                <a:solidFill>
                  <a:srgbClr val="005375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800"/>
              <a:buNone/>
              <a:defRPr sz="2800">
                <a:solidFill>
                  <a:srgbClr val="005375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800"/>
              <a:buNone/>
              <a:defRPr sz="2800">
                <a:solidFill>
                  <a:srgbClr val="005375"/>
                </a:solidFill>
              </a:defRPr>
            </a:lvl9pPr>
          </a:lstStyle>
          <a:p>
            <a:endParaRPr/>
          </a:p>
        </p:txBody>
      </p:sp>
      <p:sp>
        <p:nvSpPr>
          <p:cNvPr id="149" name="Google Shape;149;p27"/>
          <p:cNvSpPr txBox="1">
            <a:spLocks noGrp="1"/>
          </p:cNvSpPr>
          <p:nvPr>
            <p:ph type="ctrTitle" idx="5"/>
          </p:nvPr>
        </p:nvSpPr>
        <p:spPr>
          <a:xfrm>
            <a:off x="720012" y="3700600"/>
            <a:ext cx="1884000" cy="3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800"/>
              <a:buNone/>
              <a:defRPr sz="1800">
                <a:solidFill>
                  <a:srgbClr val="005375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800"/>
              <a:buNone/>
              <a:defRPr sz="1800">
                <a:solidFill>
                  <a:srgbClr val="005375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800"/>
              <a:buNone/>
              <a:defRPr sz="1800">
                <a:solidFill>
                  <a:srgbClr val="005375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800"/>
              <a:buNone/>
              <a:defRPr sz="1800">
                <a:solidFill>
                  <a:srgbClr val="005375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800"/>
              <a:buNone/>
              <a:defRPr sz="1800">
                <a:solidFill>
                  <a:srgbClr val="005375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800"/>
              <a:buNone/>
              <a:defRPr sz="1800">
                <a:solidFill>
                  <a:srgbClr val="005375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800"/>
              <a:buNone/>
              <a:defRPr sz="1800">
                <a:solidFill>
                  <a:srgbClr val="005375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800"/>
              <a:buNone/>
              <a:defRPr sz="1800">
                <a:solidFill>
                  <a:srgbClr val="005375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800"/>
              <a:buNone/>
              <a:defRPr sz="1800">
                <a:solidFill>
                  <a:srgbClr val="005375"/>
                </a:solidFill>
              </a:defRPr>
            </a:lvl9pPr>
          </a:lstStyle>
          <a:p>
            <a:endParaRPr/>
          </a:p>
        </p:txBody>
      </p:sp>
      <p:sp>
        <p:nvSpPr>
          <p:cNvPr id="150" name="Google Shape;150;p27"/>
          <p:cNvSpPr txBox="1">
            <a:spLocks noGrp="1"/>
          </p:cNvSpPr>
          <p:nvPr>
            <p:ph type="subTitle" idx="6"/>
          </p:nvPr>
        </p:nvSpPr>
        <p:spPr>
          <a:xfrm>
            <a:off x="720012" y="4077650"/>
            <a:ext cx="1884000" cy="3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100"/>
              <a:buNone/>
              <a:defRPr sz="1100">
                <a:solidFill>
                  <a:srgbClr val="005375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800"/>
              <a:buNone/>
              <a:defRPr sz="2800">
                <a:solidFill>
                  <a:srgbClr val="005375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800"/>
              <a:buNone/>
              <a:defRPr sz="2800">
                <a:solidFill>
                  <a:srgbClr val="005375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800"/>
              <a:buNone/>
              <a:defRPr sz="2800">
                <a:solidFill>
                  <a:srgbClr val="005375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800"/>
              <a:buNone/>
              <a:defRPr sz="2800">
                <a:solidFill>
                  <a:srgbClr val="005375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800"/>
              <a:buNone/>
              <a:defRPr sz="2800">
                <a:solidFill>
                  <a:srgbClr val="005375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800"/>
              <a:buNone/>
              <a:defRPr sz="2800">
                <a:solidFill>
                  <a:srgbClr val="005375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800"/>
              <a:buNone/>
              <a:defRPr sz="2800">
                <a:solidFill>
                  <a:srgbClr val="005375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800"/>
              <a:buNone/>
              <a:defRPr sz="2800">
                <a:solidFill>
                  <a:srgbClr val="005375"/>
                </a:solidFill>
              </a:defRPr>
            </a:lvl9pPr>
          </a:lstStyle>
          <a:p>
            <a:endParaRPr/>
          </a:p>
        </p:txBody>
      </p:sp>
      <p:sp>
        <p:nvSpPr>
          <p:cNvPr id="151" name="Google Shape;151;p2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54">
          <p15:clr>
            <a:srgbClr val="FA7B17"/>
          </p15:clr>
        </p15:guide>
        <p15:guide id="2" orient="horz" pos="454">
          <p15:clr>
            <a:srgbClr val="FA7B17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  ">
  <p:cSld name="BIG_NUMBER_1_1_1_3_1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8"/>
          <p:cNvSpPr txBox="1">
            <a:spLocks noGrp="1"/>
          </p:cNvSpPr>
          <p:nvPr>
            <p:ph type="ctrTitle"/>
          </p:nvPr>
        </p:nvSpPr>
        <p:spPr>
          <a:xfrm>
            <a:off x="644125" y="619550"/>
            <a:ext cx="8065800" cy="3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C5641"/>
              </a:buClr>
              <a:buSzPts val="2400"/>
              <a:buNone/>
              <a:defRPr sz="2400">
                <a:solidFill>
                  <a:srgbClr val="DC564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400"/>
              <a:buNone/>
              <a:defRPr sz="2400">
                <a:solidFill>
                  <a:srgbClr val="005375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400"/>
              <a:buNone/>
              <a:defRPr sz="2400">
                <a:solidFill>
                  <a:srgbClr val="005375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400"/>
              <a:buNone/>
              <a:defRPr sz="2400">
                <a:solidFill>
                  <a:srgbClr val="005375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400"/>
              <a:buNone/>
              <a:defRPr sz="2400">
                <a:solidFill>
                  <a:srgbClr val="005375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400"/>
              <a:buNone/>
              <a:defRPr sz="2400">
                <a:solidFill>
                  <a:srgbClr val="005375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400"/>
              <a:buNone/>
              <a:defRPr sz="2400">
                <a:solidFill>
                  <a:srgbClr val="005375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400"/>
              <a:buNone/>
              <a:defRPr sz="2400">
                <a:solidFill>
                  <a:srgbClr val="005375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400"/>
              <a:buNone/>
              <a:defRPr sz="2400">
                <a:solidFill>
                  <a:srgbClr val="005375"/>
                </a:solidFill>
              </a:defRPr>
            </a:lvl9pPr>
          </a:lstStyle>
          <a:p>
            <a:endParaRPr/>
          </a:p>
        </p:txBody>
      </p:sp>
      <p:sp>
        <p:nvSpPr>
          <p:cNvPr id="154" name="Google Shape;154;p28"/>
          <p:cNvSpPr txBox="1">
            <a:spLocks noGrp="1"/>
          </p:cNvSpPr>
          <p:nvPr>
            <p:ph type="ctrTitle" idx="2"/>
          </p:nvPr>
        </p:nvSpPr>
        <p:spPr>
          <a:xfrm>
            <a:off x="913077" y="3245075"/>
            <a:ext cx="2295900" cy="3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800"/>
              <a:buNone/>
              <a:defRPr sz="1800">
                <a:solidFill>
                  <a:srgbClr val="005375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800"/>
              <a:buNone/>
              <a:defRPr sz="1800">
                <a:solidFill>
                  <a:srgbClr val="005375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800"/>
              <a:buNone/>
              <a:defRPr sz="1800">
                <a:solidFill>
                  <a:srgbClr val="005375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800"/>
              <a:buNone/>
              <a:defRPr sz="1800">
                <a:solidFill>
                  <a:srgbClr val="005375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800"/>
              <a:buNone/>
              <a:defRPr sz="1800">
                <a:solidFill>
                  <a:srgbClr val="005375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800"/>
              <a:buNone/>
              <a:defRPr sz="1800">
                <a:solidFill>
                  <a:srgbClr val="005375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800"/>
              <a:buNone/>
              <a:defRPr sz="1800">
                <a:solidFill>
                  <a:srgbClr val="005375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800"/>
              <a:buNone/>
              <a:defRPr sz="1800">
                <a:solidFill>
                  <a:srgbClr val="005375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800"/>
              <a:buNone/>
              <a:defRPr sz="1800">
                <a:solidFill>
                  <a:srgbClr val="005375"/>
                </a:solidFill>
              </a:defRPr>
            </a:lvl9pPr>
          </a:lstStyle>
          <a:p>
            <a:endParaRPr/>
          </a:p>
        </p:txBody>
      </p:sp>
      <p:sp>
        <p:nvSpPr>
          <p:cNvPr id="155" name="Google Shape;155;p28"/>
          <p:cNvSpPr txBox="1">
            <a:spLocks noGrp="1"/>
          </p:cNvSpPr>
          <p:nvPr>
            <p:ph type="subTitle" idx="1"/>
          </p:nvPr>
        </p:nvSpPr>
        <p:spPr>
          <a:xfrm>
            <a:off x="1167325" y="3622125"/>
            <a:ext cx="2041500" cy="3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000"/>
              <a:buNone/>
              <a:defRPr sz="1000">
                <a:solidFill>
                  <a:srgbClr val="005375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000"/>
              <a:buNone/>
              <a:defRPr sz="1000">
                <a:solidFill>
                  <a:srgbClr val="005375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000"/>
              <a:buNone/>
              <a:defRPr sz="1000">
                <a:solidFill>
                  <a:srgbClr val="005375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000"/>
              <a:buNone/>
              <a:defRPr sz="1000">
                <a:solidFill>
                  <a:srgbClr val="005375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000"/>
              <a:buNone/>
              <a:defRPr sz="1000">
                <a:solidFill>
                  <a:srgbClr val="005375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000"/>
              <a:buNone/>
              <a:defRPr sz="1000">
                <a:solidFill>
                  <a:srgbClr val="005375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000"/>
              <a:buNone/>
              <a:defRPr sz="1000">
                <a:solidFill>
                  <a:srgbClr val="005375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000"/>
              <a:buNone/>
              <a:defRPr sz="1000">
                <a:solidFill>
                  <a:srgbClr val="005375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000"/>
              <a:buNone/>
              <a:defRPr sz="1000">
                <a:solidFill>
                  <a:srgbClr val="005375"/>
                </a:solidFill>
              </a:defRPr>
            </a:lvl9pPr>
          </a:lstStyle>
          <a:p>
            <a:endParaRPr/>
          </a:p>
        </p:txBody>
      </p:sp>
      <p:sp>
        <p:nvSpPr>
          <p:cNvPr id="156" name="Google Shape;156;p28"/>
          <p:cNvSpPr txBox="1">
            <a:spLocks noGrp="1"/>
          </p:cNvSpPr>
          <p:nvPr>
            <p:ph type="ctrTitle" idx="3"/>
          </p:nvPr>
        </p:nvSpPr>
        <p:spPr>
          <a:xfrm>
            <a:off x="5935023" y="3245075"/>
            <a:ext cx="2295900" cy="3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800"/>
              <a:buNone/>
              <a:defRPr sz="1800">
                <a:solidFill>
                  <a:srgbClr val="00537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800"/>
              <a:buNone/>
              <a:defRPr sz="1800">
                <a:solidFill>
                  <a:srgbClr val="005375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800"/>
              <a:buNone/>
              <a:defRPr sz="1800">
                <a:solidFill>
                  <a:srgbClr val="005375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800"/>
              <a:buNone/>
              <a:defRPr sz="1800">
                <a:solidFill>
                  <a:srgbClr val="005375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800"/>
              <a:buNone/>
              <a:defRPr sz="1800">
                <a:solidFill>
                  <a:srgbClr val="005375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800"/>
              <a:buNone/>
              <a:defRPr sz="1800">
                <a:solidFill>
                  <a:srgbClr val="005375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800"/>
              <a:buNone/>
              <a:defRPr sz="1800">
                <a:solidFill>
                  <a:srgbClr val="005375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800"/>
              <a:buNone/>
              <a:defRPr sz="1800">
                <a:solidFill>
                  <a:srgbClr val="005375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800"/>
              <a:buNone/>
              <a:defRPr sz="1800">
                <a:solidFill>
                  <a:srgbClr val="005375"/>
                </a:solidFill>
              </a:defRPr>
            </a:lvl9pPr>
          </a:lstStyle>
          <a:p>
            <a:endParaRPr/>
          </a:p>
        </p:txBody>
      </p:sp>
      <p:sp>
        <p:nvSpPr>
          <p:cNvPr id="157" name="Google Shape;157;p28"/>
          <p:cNvSpPr txBox="1">
            <a:spLocks noGrp="1"/>
          </p:cNvSpPr>
          <p:nvPr>
            <p:ph type="subTitle" idx="4"/>
          </p:nvPr>
        </p:nvSpPr>
        <p:spPr>
          <a:xfrm>
            <a:off x="5935025" y="3622125"/>
            <a:ext cx="2041500" cy="3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000"/>
              <a:buNone/>
              <a:defRPr sz="1000">
                <a:solidFill>
                  <a:srgbClr val="00537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000"/>
              <a:buNone/>
              <a:defRPr sz="1000">
                <a:solidFill>
                  <a:srgbClr val="005375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000"/>
              <a:buNone/>
              <a:defRPr sz="1000">
                <a:solidFill>
                  <a:srgbClr val="005375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000"/>
              <a:buNone/>
              <a:defRPr sz="1000">
                <a:solidFill>
                  <a:srgbClr val="005375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000"/>
              <a:buNone/>
              <a:defRPr sz="1000">
                <a:solidFill>
                  <a:srgbClr val="005375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000"/>
              <a:buNone/>
              <a:defRPr sz="1000">
                <a:solidFill>
                  <a:srgbClr val="005375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000"/>
              <a:buNone/>
              <a:defRPr sz="1000">
                <a:solidFill>
                  <a:srgbClr val="005375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000"/>
              <a:buNone/>
              <a:defRPr sz="1000">
                <a:solidFill>
                  <a:srgbClr val="005375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000"/>
              <a:buNone/>
              <a:defRPr sz="1000">
                <a:solidFill>
                  <a:srgbClr val="005375"/>
                </a:solidFill>
              </a:defRPr>
            </a:lvl9pPr>
          </a:lstStyle>
          <a:p>
            <a:endParaRPr/>
          </a:p>
        </p:txBody>
      </p:sp>
      <p:sp>
        <p:nvSpPr>
          <p:cNvPr id="158" name="Google Shape;158;p28"/>
          <p:cNvSpPr txBox="1">
            <a:spLocks noGrp="1"/>
          </p:cNvSpPr>
          <p:nvPr>
            <p:ph type="ctrTitle" idx="5"/>
          </p:nvPr>
        </p:nvSpPr>
        <p:spPr>
          <a:xfrm>
            <a:off x="913077" y="2016350"/>
            <a:ext cx="2295900" cy="3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800"/>
              <a:buNone/>
              <a:defRPr sz="1800">
                <a:solidFill>
                  <a:srgbClr val="005375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800"/>
              <a:buNone/>
              <a:defRPr sz="1800">
                <a:solidFill>
                  <a:srgbClr val="005375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800"/>
              <a:buNone/>
              <a:defRPr sz="1800">
                <a:solidFill>
                  <a:srgbClr val="005375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800"/>
              <a:buNone/>
              <a:defRPr sz="1800">
                <a:solidFill>
                  <a:srgbClr val="005375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800"/>
              <a:buNone/>
              <a:defRPr sz="1800">
                <a:solidFill>
                  <a:srgbClr val="005375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800"/>
              <a:buNone/>
              <a:defRPr sz="1800">
                <a:solidFill>
                  <a:srgbClr val="005375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800"/>
              <a:buNone/>
              <a:defRPr sz="1800">
                <a:solidFill>
                  <a:srgbClr val="005375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800"/>
              <a:buNone/>
              <a:defRPr sz="1800">
                <a:solidFill>
                  <a:srgbClr val="005375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800"/>
              <a:buNone/>
              <a:defRPr sz="1800">
                <a:solidFill>
                  <a:srgbClr val="005375"/>
                </a:solidFill>
              </a:defRPr>
            </a:lvl9pPr>
          </a:lstStyle>
          <a:p>
            <a:endParaRPr/>
          </a:p>
        </p:txBody>
      </p:sp>
      <p:sp>
        <p:nvSpPr>
          <p:cNvPr id="159" name="Google Shape;159;p28"/>
          <p:cNvSpPr txBox="1">
            <a:spLocks noGrp="1"/>
          </p:cNvSpPr>
          <p:nvPr>
            <p:ph type="subTitle" idx="6"/>
          </p:nvPr>
        </p:nvSpPr>
        <p:spPr>
          <a:xfrm>
            <a:off x="1167325" y="2393400"/>
            <a:ext cx="2041500" cy="3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000"/>
              <a:buNone/>
              <a:defRPr sz="1000">
                <a:solidFill>
                  <a:srgbClr val="005375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000"/>
              <a:buNone/>
              <a:defRPr sz="1000">
                <a:solidFill>
                  <a:srgbClr val="005375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000"/>
              <a:buNone/>
              <a:defRPr sz="1000">
                <a:solidFill>
                  <a:srgbClr val="005375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000"/>
              <a:buNone/>
              <a:defRPr sz="1000">
                <a:solidFill>
                  <a:srgbClr val="005375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000"/>
              <a:buNone/>
              <a:defRPr sz="1000">
                <a:solidFill>
                  <a:srgbClr val="005375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000"/>
              <a:buNone/>
              <a:defRPr sz="1000">
                <a:solidFill>
                  <a:srgbClr val="005375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000"/>
              <a:buNone/>
              <a:defRPr sz="1000">
                <a:solidFill>
                  <a:srgbClr val="005375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000"/>
              <a:buNone/>
              <a:defRPr sz="1000">
                <a:solidFill>
                  <a:srgbClr val="005375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000"/>
              <a:buNone/>
              <a:defRPr sz="1000">
                <a:solidFill>
                  <a:srgbClr val="005375"/>
                </a:solidFill>
              </a:defRPr>
            </a:lvl9pPr>
          </a:lstStyle>
          <a:p>
            <a:endParaRPr/>
          </a:p>
        </p:txBody>
      </p:sp>
      <p:sp>
        <p:nvSpPr>
          <p:cNvPr id="160" name="Google Shape;160;p28"/>
          <p:cNvSpPr txBox="1">
            <a:spLocks noGrp="1"/>
          </p:cNvSpPr>
          <p:nvPr>
            <p:ph type="ctrTitle" idx="7"/>
          </p:nvPr>
        </p:nvSpPr>
        <p:spPr>
          <a:xfrm>
            <a:off x="5935023" y="2016350"/>
            <a:ext cx="2295900" cy="3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800"/>
              <a:buNone/>
              <a:defRPr sz="1800">
                <a:solidFill>
                  <a:srgbClr val="00537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800"/>
              <a:buNone/>
              <a:defRPr sz="1800">
                <a:solidFill>
                  <a:srgbClr val="005375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800"/>
              <a:buNone/>
              <a:defRPr sz="1800">
                <a:solidFill>
                  <a:srgbClr val="005375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800"/>
              <a:buNone/>
              <a:defRPr sz="1800">
                <a:solidFill>
                  <a:srgbClr val="005375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800"/>
              <a:buNone/>
              <a:defRPr sz="1800">
                <a:solidFill>
                  <a:srgbClr val="005375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800"/>
              <a:buNone/>
              <a:defRPr sz="1800">
                <a:solidFill>
                  <a:srgbClr val="005375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800"/>
              <a:buNone/>
              <a:defRPr sz="1800">
                <a:solidFill>
                  <a:srgbClr val="005375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800"/>
              <a:buNone/>
              <a:defRPr sz="1800">
                <a:solidFill>
                  <a:srgbClr val="005375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800"/>
              <a:buNone/>
              <a:defRPr sz="1800">
                <a:solidFill>
                  <a:srgbClr val="005375"/>
                </a:solidFill>
              </a:defRPr>
            </a:lvl9pPr>
          </a:lstStyle>
          <a:p>
            <a:endParaRPr/>
          </a:p>
        </p:txBody>
      </p:sp>
      <p:sp>
        <p:nvSpPr>
          <p:cNvPr id="161" name="Google Shape;161;p28"/>
          <p:cNvSpPr txBox="1">
            <a:spLocks noGrp="1"/>
          </p:cNvSpPr>
          <p:nvPr>
            <p:ph type="subTitle" idx="8"/>
          </p:nvPr>
        </p:nvSpPr>
        <p:spPr>
          <a:xfrm>
            <a:off x="5935025" y="2393400"/>
            <a:ext cx="2041500" cy="3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000"/>
              <a:buNone/>
              <a:defRPr sz="1000">
                <a:solidFill>
                  <a:srgbClr val="00537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000"/>
              <a:buNone/>
              <a:defRPr sz="1000">
                <a:solidFill>
                  <a:srgbClr val="005375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000"/>
              <a:buNone/>
              <a:defRPr sz="1000">
                <a:solidFill>
                  <a:srgbClr val="005375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000"/>
              <a:buNone/>
              <a:defRPr sz="1000">
                <a:solidFill>
                  <a:srgbClr val="005375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000"/>
              <a:buNone/>
              <a:defRPr sz="1000">
                <a:solidFill>
                  <a:srgbClr val="005375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000"/>
              <a:buNone/>
              <a:defRPr sz="1000">
                <a:solidFill>
                  <a:srgbClr val="005375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000"/>
              <a:buNone/>
              <a:defRPr sz="1000">
                <a:solidFill>
                  <a:srgbClr val="005375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000"/>
              <a:buNone/>
              <a:defRPr sz="1000">
                <a:solidFill>
                  <a:srgbClr val="005375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000"/>
              <a:buNone/>
              <a:defRPr sz="1000">
                <a:solidFill>
                  <a:srgbClr val="005375"/>
                </a:solidFill>
              </a:defRPr>
            </a:lvl9pPr>
          </a:lstStyle>
          <a:p>
            <a:endParaRPr/>
          </a:p>
        </p:txBody>
      </p:sp>
      <p:sp>
        <p:nvSpPr>
          <p:cNvPr id="162" name="Google Shape;162;p28"/>
          <p:cNvSpPr/>
          <p:nvPr/>
        </p:nvSpPr>
        <p:spPr>
          <a:xfrm>
            <a:off x="8829600" y="1476375"/>
            <a:ext cx="314400" cy="2924100"/>
          </a:xfrm>
          <a:prstGeom prst="rect">
            <a:avLst/>
          </a:prstGeom>
          <a:solidFill>
            <a:srgbClr val="00537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28"/>
          <p:cNvSpPr/>
          <p:nvPr/>
        </p:nvSpPr>
        <p:spPr>
          <a:xfrm>
            <a:off x="8829600" y="1476375"/>
            <a:ext cx="234300" cy="2924100"/>
          </a:xfrm>
          <a:prstGeom prst="rect">
            <a:avLst/>
          </a:prstGeom>
          <a:solidFill>
            <a:srgbClr val="DC564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28"/>
          <p:cNvSpPr/>
          <p:nvPr/>
        </p:nvSpPr>
        <p:spPr>
          <a:xfrm>
            <a:off x="0" y="1476375"/>
            <a:ext cx="314400" cy="2924100"/>
          </a:xfrm>
          <a:prstGeom prst="rect">
            <a:avLst/>
          </a:prstGeom>
          <a:solidFill>
            <a:srgbClr val="00537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54">
          <p15:clr>
            <a:srgbClr val="FA7B17"/>
          </p15:clr>
        </p15:guide>
        <p15:guide id="2" orient="horz" pos="454">
          <p15:clr>
            <a:srgbClr val="FA7B17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4">
  <p:cSld name="BIG_NUMBER_1_1_1_1_4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9"/>
          <p:cNvSpPr/>
          <p:nvPr/>
        </p:nvSpPr>
        <p:spPr>
          <a:xfrm>
            <a:off x="-150" y="0"/>
            <a:ext cx="4572300" cy="5143500"/>
          </a:xfrm>
          <a:prstGeom prst="rect">
            <a:avLst/>
          </a:prstGeom>
          <a:solidFill>
            <a:srgbClr val="00537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29"/>
          <p:cNvSpPr/>
          <p:nvPr/>
        </p:nvSpPr>
        <p:spPr>
          <a:xfrm>
            <a:off x="4571850" y="0"/>
            <a:ext cx="4572300" cy="5143500"/>
          </a:xfrm>
          <a:prstGeom prst="rect">
            <a:avLst/>
          </a:prstGeom>
          <a:solidFill>
            <a:srgbClr val="DC564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29"/>
          <p:cNvSpPr txBox="1">
            <a:spLocks noGrp="1"/>
          </p:cNvSpPr>
          <p:nvPr>
            <p:ph type="ctrTitle"/>
          </p:nvPr>
        </p:nvSpPr>
        <p:spPr>
          <a:xfrm>
            <a:off x="644125" y="619550"/>
            <a:ext cx="8065800" cy="3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400"/>
              <a:buNone/>
              <a:defRPr sz="2400">
                <a:solidFill>
                  <a:srgbClr val="005375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400"/>
              <a:buNone/>
              <a:defRPr sz="2400">
                <a:solidFill>
                  <a:srgbClr val="005375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400"/>
              <a:buNone/>
              <a:defRPr sz="2400">
                <a:solidFill>
                  <a:srgbClr val="005375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400"/>
              <a:buNone/>
              <a:defRPr sz="2400">
                <a:solidFill>
                  <a:srgbClr val="005375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400"/>
              <a:buNone/>
              <a:defRPr sz="2400">
                <a:solidFill>
                  <a:srgbClr val="005375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400"/>
              <a:buNone/>
              <a:defRPr sz="2400">
                <a:solidFill>
                  <a:srgbClr val="005375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400"/>
              <a:buNone/>
              <a:defRPr sz="2400">
                <a:solidFill>
                  <a:srgbClr val="005375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400"/>
              <a:buNone/>
              <a:defRPr sz="2400">
                <a:solidFill>
                  <a:srgbClr val="005375"/>
                </a:solidFill>
              </a:defRPr>
            </a:lvl9pPr>
          </a:lstStyle>
          <a:p>
            <a:endParaRPr/>
          </a:p>
        </p:txBody>
      </p:sp>
      <p:sp>
        <p:nvSpPr>
          <p:cNvPr id="170" name="Google Shape;170;p2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54">
          <p15:clr>
            <a:srgbClr val="FA7B17"/>
          </p15:clr>
        </p15:guide>
        <p15:guide id="2" orient="horz" pos="454">
          <p15:clr>
            <a:srgbClr val="FA7B17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5">
  <p:cSld name="BIG_NUMBER_1_1_1_1_5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0"/>
          <p:cNvSpPr txBox="1">
            <a:spLocks noGrp="1"/>
          </p:cNvSpPr>
          <p:nvPr>
            <p:ph type="ctrTitle"/>
          </p:nvPr>
        </p:nvSpPr>
        <p:spPr>
          <a:xfrm>
            <a:off x="644125" y="619550"/>
            <a:ext cx="8065800" cy="3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C5641"/>
              </a:buClr>
              <a:buSzPts val="2400"/>
              <a:buNone/>
              <a:defRPr sz="2400">
                <a:solidFill>
                  <a:srgbClr val="DC564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400"/>
              <a:buNone/>
              <a:defRPr sz="2400">
                <a:solidFill>
                  <a:srgbClr val="005375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400"/>
              <a:buNone/>
              <a:defRPr sz="2400">
                <a:solidFill>
                  <a:srgbClr val="005375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400"/>
              <a:buNone/>
              <a:defRPr sz="2400">
                <a:solidFill>
                  <a:srgbClr val="005375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400"/>
              <a:buNone/>
              <a:defRPr sz="2400">
                <a:solidFill>
                  <a:srgbClr val="005375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400"/>
              <a:buNone/>
              <a:defRPr sz="2400">
                <a:solidFill>
                  <a:srgbClr val="005375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400"/>
              <a:buNone/>
              <a:defRPr sz="2400">
                <a:solidFill>
                  <a:srgbClr val="005375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400"/>
              <a:buNone/>
              <a:defRPr sz="2400">
                <a:solidFill>
                  <a:srgbClr val="005375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400"/>
              <a:buNone/>
              <a:defRPr sz="2400">
                <a:solidFill>
                  <a:srgbClr val="005375"/>
                </a:solidFill>
              </a:defRPr>
            </a:lvl9pPr>
          </a:lstStyle>
          <a:p>
            <a:endParaRPr/>
          </a:p>
        </p:txBody>
      </p:sp>
      <p:sp>
        <p:nvSpPr>
          <p:cNvPr id="173" name="Google Shape;173;p30"/>
          <p:cNvSpPr/>
          <p:nvPr/>
        </p:nvSpPr>
        <p:spPr>
          <a:xfrm>
            <a:off x="-112075" y="3761825"/>
            <a:ext cx="9256200" cy="1381800"/>
          </a:xfrm>
          <a:prstGeom prst="rect">
            <a:avLst/>
          </a:prstGeom>
          <a:solidFill>
            <a:srgbClr val="DC564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30"/>
          <p:cNvSpPr/>
          <p:nvPr/>
        </p:nvSpPr>
        <p:spPr>
          <a:xfrm>
            <a:off x="-164375" y="3465375"/>
            <a:ext cx="3793800" cy="296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3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54">
          <p15:clr>
            <a:srgbClr val="FA7B17"/>
          </p15:clr>
        </p15:guide>
        <p15:guide id="2" orient="horz" pos="454">
          <p15:clr>
            <a:srgbClr val="FA7B17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COLUMNS 2">
  <p:cSld name="BIG_NUMBER_1_1_1_3_2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1"/>
          <p:cNvSpPr txBox="1">
            <a:spLocks noGrp="1"/>
          </p:cNvSpPr>
          <p:nvPr>
            <p:ph type="ctrTitle"/>
          </p:nvPr>
        </p:nvSpPr>
        <p:spPr>
          <a:xfrm>
            <a:off x="644125" y="619550"/>
            <a:ext cx="8065800" cy="3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C5641"/>
              </a:buClr>
              <a:buSzPts val="2400"/>
              <a:buNone/>
              <a:defRPr sz="2400">
                <a:solidFill>
                  <a:srgbClr val="DC564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400"/>
              <a:buNone/>
              <a:defRPr sz="2400">
                <a:solidFill>
                  <a:srgbClr val="005375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400"/>
              <a:buNone/>
              <a:defRPr sz="2400">
                <a:solidFill>
                  <a:srgbClr val="005375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400"/>
              <a:buNone/>
              <a:defRPr sz="2400">
                <a:solidFill>
                  <a:srgbClr val="005375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400"/>
              <a:buNone/>
              <a:defRPr sz="2400">
                <a:solidFill>
                  <a:srgbClr val="005375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400"/>
              <a:buNone/>
              <a:defRPr sz="2400">
                <a:solidFill>
                  <a:srgbClr val="005375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400"/>
              <a:buNone/>
              <a:defRPr sz="2400">
                <a:solidFill>
                  <a:srgbClr val="005375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400"/>
              <a:buNone/>
              <a:defRPr sz="2400">
                <a:solidFill>
                  <a:srgbClr val="005375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400"/>
              <a:buNone/>
              <a:defRPr sz="2400">
                <a:solidFill>
                  <a:srgbClr val="005375"/>
                </a:solidFill>
              </a:defRPr>
            </a:lvl9pPr>
          </a:lstStyle>
          <a:p>
            <a:endParaRPr/>
          </a:p>
        </p:txBody>
      </p:sp>
      <p:sp>
        <p:nvSpPr>
          <p:cNvPr id="178" name="Google Shape;178;p31"/>
          <p:cNvSpPr txBox="1">
            <a:spLocks noGrp="1"/>
          </p:cNvSpPr>
          <p:nvPr>
            <p:ph type="subTitle" idx="1"/>
          </p:nvPr>
        </p:nvSpPr>
        <p:spPr>
          <a:xfrm>
            <a:off x="1408373" y="3834053"/>
            <a:ext cx="2295900" cy="3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000"/>
              <a:buNone/>
              <a:defRPr sz="1000">
                <a:solidFill>
                  <a:srgbClr val="00537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000"/>
              <a:buNone/>
              <a:defRPr sz="1000">
                <a:solidFill>
                  <a:srgbClr val="00537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000"/>
              <a:buNone/>
              <a:defRPr sz="1000">
                <a:solidFill>
                  <a:srgbClr val="00537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000"/>
              <a:buNone/>
              <a:defRPr sz="1000">
                <a:solidFill>
                  <a:srgbClr val="00537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000"/>
              <a:buNone/>
              <a:defRPr sz="1000">
                <a:solidFill>
                  <a:srgbClr val="00537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000"/>
              <a:buNone/>
              <a:defRPr sz="1000">
                <a:solidFill>
                  <a:srgbClr val="00537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000"/>
              <a:buNone/>
              <a:defRPr sz="1000">
                <a:solidFill>
                  <a:srgbClr val="00537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000"/>
              <a:buNone/>
              <a:defRPr sz="1000">
                <a:solidFill>
                  <a:srgbClr val="00537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000"/>
              <a:buNone/>
              <a:defRPr sz="1000">
                <a:solidFill>
                  <a:srgbClr val="005375"/>
                </a:solidFill>
              </a:defRPr>
            </a:lvl9pPr>
          </a:lstStyle>
          <a:p>
            <a:endParaRPr/>
          </a:p>
        </p:txBody>
      </p:sp>
      <p:sp>
        <p:nvSpPr>
          <p:cNvPr id="179" name="Google Shape;179;p31"/>
          <p:cNvSpPr txBox="1">
            <a:spLocks noGrp="1"/>
          </p:cNvSpPr>
          <p:nvPr>
            <p:ph type="subTitle" idx="2"/>
          </p:nvPr>
        </p:nvSpPr>
        <p:spPr>
          <a:xfrm>
            <a:off x="5439723" y="1567103"/>
            <a:ext cx="2295900" cy="3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000"/>
              <a:buNone/>
              <a:defRPr sz="1000">
                <a:solidFill>
                  <a:srgbClr val="00537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000"/>
              <a:buNone/>
              <a:defRPr sz="1000">
                <a:solidFill>
                  <a:srgbClr val="00537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000"/>
              <a:buNone/>
              <a:defRPr sz="1000">
                <a:solidFill>
                  <a:srgbClr val="00537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000"/>
              <a:buNone/>
              <a:defRPr sz="1000">
                <a:solidFill>
                  <a:srgbClr val="00537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000"/>
              <a:buNone/>
              <a:defRPr sz="1000">
                <a:solidFill>
                  <a:srgbClr val="00537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000"/>
              <a:buNone/>
              <a:defRPr sz="1000">
                <a:solidFill>
                  <a:srgbClr val="00537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000"/>
              <a:buNone/>
              <a:defRPr sz="1000">
                <a:solidFill>
                  <a:srgbClr val="00537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000"/>
              <a:buNone/>
              <a:defRPr sz="1000">
                <a:solidFill>
                  <a:srgbClr val="00537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000"/>
              <a:buNone/>
              <a:defRPr sz="1000">
                <a:solidFill>
                  <a:srgbClr val="005375"/>
                </a:solidFill>
              </a:defRPr>
            </a:lvl9pPr>
          </a:lstStyle>
          <a:p>
            <a:endParaRPr/>
          </a:p>
        </p:txBody>
      </p:sp>
      <p:sp>
        <p:nvSpPr>
          <p:cNvPr id="180" name="Google Shape;180;p3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54">
          <p15:clr>
            <a:srgbClr val="FA7B17"/>
          </p15:clr>
        </p15:guide>
        <p15:guide id="2" orient="horz" pos="454">
          <p15:clr>
            <a:srgbClr val="FA7B17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IG TEXT 2">
  <p:cSld name="BIG_NUMBER_1_1_1_3_3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2"/>
          <p:cNvSpPr txBox="1">
            <a:spLocks noGrp="1"/>
          </p:cNvSpPr>
          <p:nvPr>
            <p:ph type="ctrTitle"/>
          </p:nvPr>
        </p:nvSpPr>
        <p:spPr>
          <a:xfrm>
            <a:off x="644125" y="619550"/>
            <a:ext cx="8065800" cy="3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C5641"/>
              </a:buClr>
              <a:buSzPts val="2400"/>
              <a:buNone/>
              <a:defRPr sz="2400">
                <a:solidFill>
                  <a:srgbClr val="DC564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400"/>
              <a:buNone/>
              <a:defRPr sz="2400">
                <a:solidFill>
                  <a:srgbClr val="005375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400"/>
              <a:buNone/>
              <a:defRPr sz="2400">
                <a:solidFill>
                  <a:srgbClr val="005375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400"/>
              <a:buNone/>
              <a:defRPr sz="2400">
                <a:solidFill>
                  <a:srgbClr val="005375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400"/>
              <a:buNone/>
              <a:defRPr sz="2400">
                <a:solidFill>
                  <a:srgbClr val="005375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400"/>
              <a:buNone/>
              <a:defRPr sz="2400">
                <a:solidFill>
                  <a:srgbClr val="005375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400"/>
              <a:buNone/>
              <a:defRPr sz="2400">
                <a:solidFill>
                  <a:srgbClr val="005375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400"/>
              <a:buNone/>
              <a:defRPr sz="2400">
                <a:solidFill>
                  <a:srgbClr val="005375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400"/>
              <a:buNone/>
              <a:defRPr sz="2400">
                <a:solidFill>
                  <a:srgbClr val="005375"/>
                </a:solidFill>
              </a:defRPr>
            </a:lvl9pPr>
          </a:lstStyle>
          <a:p>
            <a:endParaRPr/>
          </a:p>
        </p:txBody>
      </p:sp>
      <p:sp>
        <p:nvSpPr>
          <p:cNvPr id="183" name="Google Shape;183;p32"/>
          <p:cNvSpPr txBox="1">
            <a:spLocks noGrp="1"/>
          </p:cNvSpPr>
          <p:nvPr>
            <p:ph type="ctrTitle" idx="2"/>
          </p:nvPr>
        </p:nvSpPr>
        <p:spPr>
          <a:xfrm>
            <a:off x="1960200" y="2510150"/>
            <a:ext cx="5223600" cy="3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3600"/>
              <a:buNone/>
              <a:defRPr>
                <a:solidFill>
                  <a:srgbClr val="00537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3600"/>
              <a:buNone/>
              <a:defRPr sz="3600">
                <a:solidFill>
                  <a:srgbClr val="00537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3600"/>
              <a:buNone/>
              <a:defRPr sz="3600">
                <a:solidFill>
                  <a:srgbClr val="00537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3600"/>
              <a:buNone/>
              <a:defRPr sz="3600">
                <a:solidFill>
                  <a:srgbClr val="00537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3600"/>
              <a:buNone/>
              <a:defRPr sz="3600">
                <a:solidFill>
                  <a:srgbClr val="00537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3600"/>
              <a:buNone/>
              <a:defRPr sz="3600">
                <a:solidFill>
                  <a:srgbClr val="00537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3600"/>
              <a:buNone/>
              <a:defRPr sz="3600">
                <a:solidFill>
                  <a:srgbClr val="00537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3600"/>
              <a:buNone/>
              <a:defRPr sz="3600">
                <a:solidFill>
                  <a:srgbClr val="00537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3600"/>
              <a:buNone/>
              <a:defRPr sz="3600">
                <a:solidFill>
                  <a:srgbClr val="005375"/>
                </a:solidFill>
              </a:defRPr>
            </a:lvl9pPr>
          </a:lstStyle>
          <a:p>
            <a:endParaRPr/>
          </a:p>
        </p:txBody>
      </p:sp>
      <p:sp>
        <p:nvSpPr>
          <p:cNvPr id="184" name="Google Shape;184;p32"/>
          <p:cNvSpPr txBox="1">
            <a:spLocks noGrp="1"/>
          </p:cNvSpPr>
          <p:nvPr>
            <p:ph type="subTitle" idx="1"/>
          </p:nvPr>
        </p:nvSpPr>
        <p:spPr>
          <a:xfrm>
            <a:off x="2769925" y="3279225"/>
            <a:ext cx="3814200" cy="7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000"/>
              <a:buNone/>
              <a:defRPr sz="1000">
                <a:solidFill>
                  <a:srgbClr val="00537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000"/>
              <a:buNone/>
              <a:defRPr sz="1000">
                <a:solidFill>
                  <a:srgbClr val="00537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000"/>
              <a:buNone/>
              <a:defRPr sz="1000">
                <a:solidFill>
                  <a:srgbClr val="00537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000"/>
              <a:buNone/>
              <a:defRPr sz="1000">
                <a:solidFill>
                  <a:srgbClr val="00537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000"/>
              <a:buNone/>
              <a:defRPr sz="1000">
                <a:solidFill>
                  <a:srgbClr val="00537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000"/>
              <a:buNone/>
              <a:defRPr sz="1000">
                <a:solidFill>
                  <a:srgbClr val="00537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000"/>
              <a:buNone/>
              <a:defRPr sz="1000">
                <a:solidFill>
                  <a:srgbClr val="00537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000"/>
              <a:buNone/>
              <a:defRPr sz="1000">
                <a:solidFill>
                  <a:srgbClr val="00537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000"/>
              <a:buNone/>
              <a:defRPr sz="1000">
                <a:solidFill>
                  <a:srgbClr val="005375"/>
                </a:solidFill>
              </a:defRPr>
            </a:lvl9pPr>
          </a:lstStyle>
          <a:p>
            <a:endParaRPr/>
          </a:p>
        </p:txBody>
      </p:sp>
      <p:sp>
        <p:nvSpPr>
          <p:cNvPr id="185" name="Google Shape;185;p32"/>
          <p:cNvSpPr/>
          <p:nvPr/>
        </p:nvSpPr>
        <p:spPr>
          <a:xfrm>
            <a:off x="0" y="1413425"/>
            <a:ext cx="799200" cy="3218100"/>
          </a:xfrm>
          <a:prstGeom prst="rect">
            <a:avLst/>
          </a:prstGeom>
          <a:solidFill>
            <a:srgbClr val="00537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p32"/>
          <p:cNvSpPr/>
          <p:nvPr/>
        </p:nvSpPr>
        <p:spPr>
          <a:xfrm>
            <a:off x="8344700" y="0"/>
            <a:ext cx="799200" cy="4020900"/>
          </a:xfrm>
          <a:prstGeom prst="rect">
            <a:avLst/>
          </a:prstGeom>
          <a:solidFill>
            <a:srgbClr val="DC564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3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54">
          <p15:clr>
            <a:srgbClr val="FA7B17"/>
          </p15:clr>
        </p15:guide>
        <p15:guide id="2" orient="horz" pos="454">
          <p15:clr>
            <a:srgbClr val="FA7B17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IX COLUMNS">
  <p:cSld name="BIG_NUMBER_1_1_1_4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3"/>
          <p:cNvSpPr txBox="1">
            <a:spLocks noGrp="1"/>
          </p:cNvSpPr>
          <p:nvPr>
            <p:ph type="ctrTitle"/>
          </p:nvPr>
        </p:nvSpPr>
        <p:spPr>
          <a:xfrm>
            <a:off x="644125" y="619550"/>
            <a:ext cx="8065800" cy="3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C5641"/>
              </a:buClr>
              <a:buSzPts val="2400"/>
              <a:buNone/>
              <a:defRPr sz="2400">
                <a:solidFill>
                  <a:srgbClr val="DC564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400"/>
              <a:buNone/>
              <a:defRPr sz="2400">
                <a:solidFill>
                  <a:srgbClr val="005375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400"/>
              <a:buNone/>
              <a:defRPr sz="2400">
                <a:solidFill>
                  <a:srgbClr val="005375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400"/>
              <a:buNone/>
              <a:defRPr sz="2400">
                <a:solidFill>
                  <a:srgbClr val="005375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400"/>
              <a:buNone/>
              <a:defRPr sz="2400">
                <a:solidFill>
                  <a:srgbClr val="005375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400"/>
              <a:buNone/>
              <a:defRPr sz="2400">
                <a:solidFill>
                  <a:srgbClr val="005375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400"/>
              <a:buNone/>
              <a:defRPr sz="2400">
                <a:solidFill>
                  <a:srgbClr val="005375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400"/>
              <a:buNone/>
              <a:defRPr sz="2400">
                <a:solidFill>
                  <a:srgbClr val="005375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400"/>
              <a:buNone/>
              <a:defRPr sz="2400">
                <a:solidFill>
                  <a:srgbClr val="005375"/>
                </a:solidFill>
              </a:defRPr>
            </a:lvl9pPr>
          </a:lstStyle>
          <a:p>
            <a:endParaRPr/>
          </a:p>
        </p:txBody>
      </p:sp>
      <p:sp>
        <p:nvSpPr>
          <p:cNvPr id="190" name="Google Shape;190;p33"/>
          <p:cNvSpPr txBox="1">
            <a:spLocks noGrp="1"/>
          </p:cNvSpPr>
          <p:nvPr>
            <p:ph type="ctrTitle" idx="2"/>
          </p:nvPr>
        </p:nvSpPr>
        <p:spPr>
          <a:xfrm>
            <a:off x="2554550" y="3610175"/>
            <a:ext cx="2020800" cy="3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800"/>
              <a:buNone/>
              <a:defRPr sz="1800">
                <a:solidFill>
                  <a:srgbClr val="00537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800"/>
              <a:buNone/>
              <a:defRPr sz="1800">
                <a:solidFill>
                  <a:srgbClr val="00537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800"/>
              <a:buNone/>
              <a:defRPr sz="1800">
                <a:solidFill>
                  <a:srgbClr val="00537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800"/>
              <a:buNone/>
              <a:defRPr sz="1800">
                <a:solidFill>
                  <a:srgbClr val="00537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800"/>
              <a:buNone/>
              <a:defRPr sz="1800">
                <a:solidFill>
                  <a:srgbClr val="00537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800"/>
              <a:buNone/>
              <a:defRPr sz="1800">
                <a:solidFill>
                  <a:srgbClr val="00537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800"/>
              <a:buNone/>
              <a:defRPr sz="1800">
                <a:solidFill>
                  <a:srgbClr val="00537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800"/>
              <a:buNone/>
              <a:defRPr sz="1800">
                <a:solidFill>
                  <a:srgbClr val="00537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800"/>
              <a:buNone/>
              <a:defRPr sz="1800">
                <a:solidFill>
                  <a:srgbClr val="005375"/>
                </a:solidFill>
              </a:defRPr>
            </a:lvl9pPr>
          </a:lstStyle>
          <a:p>
            <a:endParaRPr/>
          </a:p>
        </p:txBody>
      </p:sp>
      <p:sp>
        <p:nvSpPr>
          <p:cNvPr id="191" name="Google Shape;191;p33"/>
          <p:cNvSpPr txBox="1">
            <a:spLocks noGrp="1"/>
          </p:cNvSpPr>
          <p:nvPr>
            <p:ph type="subTitle" idx="1"/>
          </p:nvPr>
        </p:nvSpPr>
        <p:spPr>
          <a:xfrm>
            <a:off x="2755761" y="3911025"/>
            <a:ext cx="1618500" cy="3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000"/>
              <a:buNone/>
              <a:defRPr sz="1000">
                <a:solidFill>
                  <a:srgbClr val="00537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000"/>
              <a:buNone/>
              <a:defRPr sz="1000">
                <a:solidFill>
                  <a:srgbClr val="00537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000"/>
              <a:buNone/>
              <a:defRPr sz="1000">
                <a:solidFill>
                  <a:srgbClr val="00537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000"/>
              <a:buNone/>
              <a:defRPr sz="1000">
                <a:solidFill>
                  <a:srgbClr val="00537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000"/>
              <a:buNone/>
              <a:defRPr sz="1000">
                <a:solidFill>
                  <a:srgbClr val="00537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000"/>
              <a:buNone/>
              <a:defRPr sz="1000">
                <a:solidFill>
                  <a:srgbClr val="00537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000"/>
              <a:buNone/>
              <a:defRPr sz="1000">
                <a:solidFill>
                  <a:srgbClr val="00537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000"/>
              <a:buNone/>
              <a:defRPr sz="1000">
                <a:solidFill>
                  <a:srgbClr val="00537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000"/>
              <a:buNone/>
              <a:defRPr sz="1000">
                <a:solidFill>
                  <a:srgbClr val="005375"/>
                </a:solidFill>
              </a:defRPr>
            </a:lvl9pPr>
          </a:lstStyle>
          <a:p>
            <a:endParaRPr/>
          </a:p>
        </p:txBody>
      </p:sp>
      <p:sp>
        <p:nvSpPr>
          <p:cNvPr id="192" name="Google Shape;192;p33"/>
          <p:cNvSpPr txBox="1">
            <a:spLocks noGrp="1"/>
          </p:cNvSpPr>
          <p:nvPr>
            <p:ph type="ctrTitle" idx="3"/>
          </p:nvPr>
        </p:nvSpPr>
        <p:spPr>
          <a:xfrm>
            <a:off x="4380506" y="3610175"/>
            <a:ext cx="2020800" cy="3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800"/>
              <a:buNone/>
              <a:defRPr sz="1800">
                <a:solidFill>
                  <a:srgbClr val="00537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800"/>
              <a:buNone/>
              <a:defRPr sz="1800">
                <a:solidFill>
                  <a:srgbClr val="00537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800"/>
              <a:buNone/>
              <a:defRPr sz="1800">
                <a:solidFill>
                  <a:srgbClr val="00537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800"/>
              <a:buNone/>
              <a:defRPr sz="1800">
                <a:solidFill>
                  <a:srgbClr val="00537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800"/>
              <a:buNone/>
              <a:defRPr sz="1800">
                <a:solidFill>
                  <a:srgbClr val="00537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800"/>
              <a:buNone/>
              <a:defRPr sz="1800">
                <a:solidFill>
                  <a:srgbClr val="00537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800"/>
              <a:buNone/>
              <a:defRPr sz="1800">
                <a:solidFill>
                  <a:srgbClr val="00537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800"/>
              <a:buNone/>
              <a:defRPr sz="1800">
                <a:solidFill>
                  <a:srgbClr val="00537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800"/>
              <a:buNone/>
              <a:defRPr sz="1800">
                <a:solidFill>
                  <a:srgbClr val="005375"/>
                </a:solidFill>
              </a:defRPr>
            </a:lvl9pPr>
          </a:lstStyle>
          <a:p>
            <a:endParaRPr/>
          </a:p>
        </p:txBody>
      </p:sp>
      <p:sp>
        <p:nvSpPr>
          <p:cNvPr id="193" name="Google Shape;193;p33"/>
          <p:cNvSpPr txBox="1">
            <a:spLocks noGrp="1"/>
          </p:cNvSpPr>
          <p:nvPr>
            <p:ph type="subTitle" idx="4"/>
          </p:nvPr>
        </p:nvSpPr>
        <p:spPr>
          <a:xfrm>
            <a:off x="4581716" y="3911025"/>
            <a:ext cx="1618500" cy="3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000"/>
              <a:buNone/>
              <a:defRPr sz="1000">
                <a:solidFill>
                  <a:srgbClr val="00537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000"/>
              <a:buNone/>
              <a:defRPr sz="1000">
                <a:solidFill>
                  <a:srgbClr val="00537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000"/>
              <a:buNone/>
              <a:defRPr sz="1000">
                <a:solidFill>
                  <a:srgbClr val="00537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000"/>
              <a:buNone/>
              <a:defRPr sz="1000">
                <a:solidFill>
                  <a:srgbClr val="00537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000"/>
              <a:buNone/>
              <a:defRPr sz="1000">
                <a:solidFill>
                  <a:srgbClr val="00537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000"/>
              <a:buNone/>
              <a:defRPr sz="1000">
                <a:solidFill>
                  <a:srgbClr val="00537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000"/>
              <a:buNone/>
              <a:defRPr sz="1000">
                <a:solidFill>
                  <a:srgbClr val="00537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000"/>
              <a:buNone/>
              <a:defRPr sz="1000">
                <a:solidFill>
                  <a:srgbClr val="00537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000"/>
              <a:buNone/>
              <a:defRPr sz="1000">
                <a:solidFill>
                  <a:srgbClr val="005375"/>
                </a:solidFill>
              </a:defRPr>
            </a:lvl9pPr>
          </a:lstStyle>
          <a:p>
            <a:endParaRPr/>
          </a:p>
        </p:txBody>
      </p:sp>
      <p:sp>
        <p:nvSpPr>
          <p:cNvPr id="194" name="Google Shape;194;p33"/>
          <p:cNvSpPr txBox="1">
            <a:spLocks noGrp="1"/>
          </p:cNvSpPr>
          <p:nvPr>
            <p:ph type="ctrTitle" idx="5"/>
          </p:nvPr>
        </p:nvSpPr>
        <p:spPr>
          <a:xfrm>
            <a:off x="6206462" y="3610175"/>
            <a:ext cx="2020800" cy="3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800"/>
              <a:buNone/>
              <a:defRPr sz="1800">
                <a:solidFill>
                  <a:srgbClr val="00537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800"/>
              <a:buNone/>
              <a:defRPr sz="1800">
                <a:solidFill>
                  <a:srgbClr val="00537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800"/>
              <a:buNone/>
              <a:defRPr sz="1800">
                <a:solidFill>
                  <a:srgbClr val="00537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800"/>
              <a:buNone/>
              <a:defRPr sz="1800">
                <a:solidFill>
                  <a:srgbClr val="00537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800"/>
              <a:buNone/>
              <a:defRPr sz="1800">
                <a:solidFill>
                  <a:srgbClr val="00537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800"/>
              <a:buNone/>
              <a:defRPr sz="1800">
                <a:solidFill>
                  <a:srgbClr val="00537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800"/>
              <a:buNone/>
              <a:defRPr sz="1800">
                <a:solidFill>
                  <a:srgbClr val="00537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800"/>
              <a:buNone/>
              <a:defRPr sz="1800">
                <a:solidFill>
                  <a:srgbClr val="00537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800"/>
              <a:buNone/>
              <a:defRPr sz="1800">
                <a:solidFill>
                  <a:srgbClr val="005375"/>
                </a:solidFill>
              </a:defRPr>
            </a:lvl9pPr>
          </a:lstStyle>
          <a:p>
            <a:endParaRPr/>
          </a:p>
        </p:txBody>
      </p:sp>
      <p:sp>
        <p:nvSpPr>
          <p:cNvPr id="195" name="Google Shape;195;p33"/>
          <p:cNvSpPr txBox="1">
            <a:spLocks noGrp="1"/>
          </p:cNvSpPr>
          <p:nvPr>
            <p:ph type="subTitle" idx="6"/>
          </p:nvPr>
        </p:nvSpPr>
        <p:spPr>
          <a:xfrm>
            <a:off x="6407672" y="3911025"/>
            <a:ext cx="1618500" cy="3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000"/>
              <a:buNone/>
              <a:defRPr sz="1000">
                <a:solidFill>
                  <a:srgbClr val="00537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000"/>
              <a:buNone/>
              <a:defRPr sz="1000">
                <a:solidFill>
                  <a:srgbClr val="00537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000"/>
              <a:buNone/>
              <a:defRPr sz="1000">
                <a:solidFill>
                  <a:srgbClr val="00537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000"/>
              <a:buNone/>
              <a:defRPr sz="1000">
                <a:solidFill>
                  <a:srgbClr val="00537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000"/>
              <a:buNone/>
              <a:defRPr sz="1000">
                <a:solidFill>
                  <a:srgbClr val="00537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000"/>
              <a:buNone/>
              <a:defRPr sz="1000">
                <a:solidFill>
                  <a:srgbClr val="00537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000"/>
              <a:buNone/>
              <a:defRPr sz="1000">
                <a:solidFill>
                  <a:srgbClr val="00537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000"/>
              <a:buNone/>
              <a:defRPr sz="1000">
                <a:solidFill>
                  <a:srgbClr val="00537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000"/>
              <a:buNone/>
              <a:defRPr sz="1000">
                <a:solidFill>
                  <a:srgbClr val="005375"/>
                </a:solidFill>
              </a:defRPr>
            </a:lvl9pPr>
          </a:lstStyle>
          <a:p>
            <a:endParaRPr/>
          </a:p>
        </p:txBody>
      </p:sp>
      <p:sp>
        <p:nvSpPr>
          <p:cNvPr id="196" name="Google Shape;196;p33"/>
          <p:cNvSpPr txBox="1">
            <a:spLocks noGrp="1"/>
          </p:cNvSpPr>
          <p:nvPr>
            <p:ph type="ctrTitle" idx="7"/>
          </p:nvPr>
        </p:nvSpPr>
        <p:spPr>
          <a:xfrm>
            <a:off x="2554550" y="2035825"/>
            <a:ext cx="2020800" cy="3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800"/>
              <a:buNone/>
              <a:defRPr sz="1800">
                <a:solidFill>
                  <a:srgbClr val="00537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800"/>
              <a:buNone/>
              <a:defRPr sz="1800">
                <a:solidFill>
                  <a:srgbClr val="00537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800"/>
              <a:buNone/>
              <a:defRPr sz="1800">
                <a:solidFill>
                  <a:srgbClr val="00537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800"/>
              <a:buNone/>
              <a:defRPr sz="1800">
                <a:solidFill>
                  <a:srgbClr val="00537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800"/>
              <a:buNone/>
              <a:defRPr sz="1800">
                <a:solidFill>
                  <a:srgbClr val="00537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800"/>
              <a:buNone/>
              <a:defRPr sz="1800">
                <a:solidFill>
                  <a:srgbClr val="00537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800"/>
              <a:buNone/>
              <a:defRPr sz="1800">
                <a:solidFill>
                  <a:srgbClr val="00537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800"/>
              <a:buNone/>
              <a:defRPr sz="1800">
                <a:solidFill>
                  <a:srgbClr val="00537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800"/>
              <a:buNone/>
              <a:defRPr sz="1800">
                <a:solidFill>
                  <a:srgbClr val="005375"/>
                </a:solidFill>
              </a:defRPr>
            </a:lvl9pPr>
          </a:lstStyle>
          <a:p>
            <a:endParaRPr/>
          </a:p>
        </p:txBody>
      </p:sp>
      <p:sp>
        <p:nvSpPr>
          <p:cNvPr id="197" name="Google Shape;197;p33"/>
          <p:cNvSpPr txBox="1">
            <a:spLocks noGrp="1"/>
          </p:cNvSpPr>
          <p:nvPr>
            <p:ph type="subTitle" idx="8"/>
          </p:nvPr>
        </p:nvSpPr>
        <p:spPr>
          <a:xfrm>
            <a:off x="2755761" y="2319160"/>
            <a:ext cx="1618500" cy="3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000"/>
              <a:buNone/>
              <a:defRPr sz="1000">
                <a:solidFill>
                  <a:srgbClr val="00537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000"/>
              <a:buNone/>
              <a:defRPr sz="1000">
                <a:solidFill>
                  <a:srgbClr val="00537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000"/>
              <a:buNone/>
              <a:defRPr sz="1000">
                <a:solidFill>
                  <a:srgbClr val="00537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000"/>
              <a:buNone/>
              <a:defRPr sz="1000">
                <a:solidFill>
                  <a:srgbClr val="00537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000"/>
              <a:buNone/>
              <a:defRPr sz="1000">
                <a:solidFill>
                  <a:srgbClr val="00537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000"/>
              <a:buNone/>
              <a:defRPr sz="1000">
                <a:solidFill>
                  <a:srgbClr val="00537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000"/>
              <a:buNone/>
              <a:defRPr sz="1000">
                <a:solidFill>
                  <a:srgbClr val="00537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000"/>
              <a:buNone/>
              <a:defRPr sz="1000">
                <a:solidFill>
                  <a:srgbClr val="00537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000"/>
              <a:buNone/>
              <a:defRPr sz="1000">
                <a:solidFill>
                  <a:srgbClr val="005375"/>
                </a:solidFill>
              </a:defRPr>
            </a:lvl9pPr>
          </a:lstStyle>
          <a:p>
            <a:endParaRPr/>
          </a:p>
        </p:txBody>
      </p:sp>
      <p:sp>
        <p:nvSpPr>
          <p:cNvPr id="198" name="Google Shape;198;p33"/>
          <p:cNvSpPr txBox="1">
            <a:spLocks noGrp="1"/>
          </p:cNvSpPr>
          <p:nvPr>
            <p:ph type="ctrTitle" idx="9"/>
          </p:nvPr>
        </p:nvSpPr>
        <p:spPr>
          <a:xfrm>
            <a:off x="4380506" y="2035825"/>
            <a:ext cx="2020800" cy="3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800"/>
              <a:buNone/>
              <a:defRPr sz="1800">
                <a:solidFill>
                  <a:srgbClr val="00537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800"/>
              <a:buNone/>
              <a:defRPr sz="1800">
                <a:solidFill>
                  <a:srgbClr val="00537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800"/>
              <a:buNone/>
              <a:defRPr sz="1800">
                <a:solidFill>
                  <a:srgbClr val="00537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800"/>
              <a:buNone/>
              <a:defRPr sz="1800">
                <a:solidFill>
                  <a:srgbClr val="00537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800"/>
              <a:buNone/>
              <a:defRPr sz="1800">
                <a:solidFill>
                  <a:srgbClr val="00537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800"/>
              <a:buNone/>
              <a:defRPr sz="1800">
                <a:solidFill>
                  <a:srgbClr val="00537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800"/>
              <a:buNone/>
              <a:defRPr sz="1800">
                <a:solidFill>
                  <a:srgbClr val="00537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800"/>
              <a:buNone/>
              <a:defRPr sz="1800">
                <a:solidFill>
                  <a:srgbClr val="00537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800"/>
              <a:buNone/>
              <a:defRPr sz="1800">
                <a:solidFill>
                  <a:srgbClr val="005375"/>
                </a:solidFill>
              </a:defRPr>
            </a:lvl9pPr>
          </a:lstStyle>
          <a:p>
            <a:endParaRPr/>
          </a:p>
        </p:txBody>
      </p:sp>
      <p:sp>
        <p:nvSpPr>
          <p:cNvPr id="199" name="Google Shape;199;p33"/>
          <p:cNvSpPr txBox="1">
            <a:spLocks noGrp="1"/>
          </p:cNvSpPr>
          <p:nvPr>
            <p:ph type="subTitle" idx="13"/>
          </p:nvPr>
        </p:nvSpPr>
        <p:spPr>
          <a:xfrm>
            <a:off x="4581716" y="2319160"/>
            <a:ext cx="1618500" cy="3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000"/>
              <a:buNone/>
              <a:defRPr sz="1000">
                <a:solidFill>
                  <a:srgbClr val="00537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000"/>
              <a:buNone/>
              <a:defRPr sz="1000">
                <a:solidFill>
                  <a:srgbClr val="00537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000"/>
              <a:buNone/>
              <a:defRPr sz="1000">
                <a:solidFill>
                  <a:srgbClr val="00537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000"/>
              <a:buNone/>
              <a:defRPr sz="1000">
                <a:solidFill>
                  <a:srgbClr val="00537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000"/>
              <a:buNone/>
              <a:defRPr sz="1000">
                <a:solidFill>
                  <a:srgbClr val="00537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000"/>
              <a:buNone/>
              <a:defRPr sz="1000">
                <a:solidFill>
                  <a:srgbClr val="00537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000"/>
              <a:buNone/>
              <a:defRPr sz="1000">
                <a:solidFill>
                  <a:srgbClr val="00537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000"/>
              <a:buNone/>
              <a:defRPr sz="1000">
                <a:solidFill>
                  <a:srgbClr val="00537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000"/>
              <a:buNone/>
              <a:defRPr sz="1000">
                <a:solidFill>
                  <a:srgbClr val="005375"/>
                </a:solidFill>
              </a:defRPr>
            </a:lvl9pPr>
          </a:lstStyle>
          <a:p>
            <a:endParaRPr/>
          </a:p>
        </p:txBody>
      </p:sp>
      <p:sp>
        <p:nvSpPr>
          <p:cNvPr id="200" name="Google Shape;200;p33"/>
          <p:cNvSpPr txBox="1">
            <a:spLocks noGrp="1"/>
          </p:cNvSpPr>
          <p:nvPr>
            <p:ph type="ctrTitle" idx="14"/>
          </p:nvPr>
        </p:nvSpPr>
        <p:spPr>
          <a:xfrm>
            <a:off x="6206462" y="2035825"/>
            <a:ext cx="2020800" cy="3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800"/>
              <a:buNone/>
              <a:defRPr sz="1800">
                <a:solidFill>
                  <a:srgbClr val="00537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800"/>
              <a:buNone/>
              <a:defRPr sz="1800">
                <a:solidFill>
                  <a:srgbClr val="00537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800"/>
              <a:buNone/>
              <a:defRPr sz="1800">
                <a:solidFill>
                  <a:srgbClr val="00537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800"/>
              <a:buNone/>
              <a:defRPr sz="1800">
                <a:solidFill>
                  <a:srgbClr val="00537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800"/>
              <a:buNone/>
              <a:defRPr sz="1800">
                <a:solidFill>
                  <a:srgbClr val="00537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800"/>
              <a:buNone/>
              <a:defRPr sz="1800">
                <a:solidFill>
                  <a:srgbClr val="00537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800"/>
              <a:buNone/>
              <a:defRPr sz="1800">
                <a:solidFill>
                  <a:srgbClr val="00537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800"/>
              <a:buNone/>
              <a:defRPr sz="1800">
                <a:solidFill>
                  <a:srgbClr val="00537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800"/>
              <a:buNone/>
              <a:defRPr sz="1800">
                <a:solidFill>
                  <a:srgbClr val="005375"/>
                </a:solidFill>
              </a:defRPr>
            </a:lvl9pPr>
          </a:lstStyle>
          <a:p>
            <a:endParaRPr/>
          </a:p>
        </p:txBody>
      </p:sp>
      <p:sp>
        <p:nvSpPr>
          <p:cNvPr id="201" name="Google Shape;201;p33"/>
          <p:cNvSpPr txBox="1">
            <a:spLocks noGrp="1"/>
          </p:cNvSpPr>
          <p:nvPr>
            <p:ph type="subTitle" idx="15"/>
          </p:nvPr>
        </p:nvSpPr>
        <p:spPr>
          <a:xfrm>
            <a:off x="6407672" y="2319160"/>
            <a:ext cx="1618500" cy="3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000"/>
              <a:buNone/>
              <a:defRPr sz="1000">
                <a:solidFill>
                  <a:srgbClr val="00537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000"/>
              <a:buNone/>
              <a:defRPr sz="1000">
                <a:solidFill>
                  <a:srgbClr val="00537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000"/>
              <a:buNone/>
              <a:defRPr sz="1000">
                <a:solidFill>
                  <a:srgbClr val="00537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000"/>
              <a:buNone/>
              <a:defRPr sz="1000">
                <a:solidFill>
                  <a:srgbClr val="00537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000"/>
              <a:buNone/>
              <a:defRPr sz="1000">
                <a:solidFill>
                  <a:srgbClr val="00537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000"/>
              <a:buNone/>
              <a:defRPr sz="1000">
                <a:solidFill>
                  <a:srgbClr val="00537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000"/>
              <a:buNone/>
              <a:defRPr sz="1000">
                <a:solidFill>
                  <a:srgbClr val="00537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000"/>
              <a:buNone/>
              <a:defRPr sz="1000">
                <a:solidFill>
                  <a:srgbClr val="00537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000"/>
              <a:buNone/>
              <a:defRPr sz="1000">
                <a:solidFill>
                  <a:srgbClr val="005375"/>
                </a:solidFill>
              </a:defRPr>
            </a:lvl9pPr>
          </a:lstStyle>
          <a:p>
            <a:endParaRPr/>
          </a:p>
        </p:txBody>
      </p:sp>
      <p:sp>
        <p:nvSpPr>
          <p:cNvPr id="202" name="Google Shape;202;p3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54">
          <p15:clr>
            <a:srgbClr val="FA7B17"/>
          </p15:clr>
        </p15:guide>
        <p15:guide id="2" orient="horz" pos="454">
          <p15:clr>
            <a:srgbClr val="FA7B17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&amp;CREDITS">
  <p:cSld name="BIG_NUMBER_1_1_1_3_3_1"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4"/>
          <p:cNvSpPr txBox="1">
            <a:spLocks noGrp="1"/>
          </p:cNvSpPr>
          <p:nvPr>
            <p:ph type="ctrTitle"/>
          </p:nvPr>
        </p:nvSpPr>
        <p:spPr>
          <a:xfrm>
            <a:off x="1222800" y="1812400"/>
            <a:ext cx="6698400" cy="3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05" name="Google Shape;205;p34"/>
          <p:cNvSpPr txBox="1">
            <a:spLocks noGrp="1"/>
          </p:cNvSpPr>
          <p:nvPr>
            <p:ph type="subTitle" idx="1"/>
          </p:nvPr>
        </p:nvSpPr>
        <p:spPr>
          <a:xfrm>
            <a:off x="1222800" y="2284700"/>
            <a:ext cx="3814200" cy="7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06" name="Google Shape;206;p34"/>
          <p:cNvSpPr txBox="1"/>
          <p:nvPr/>
        </p:nvSpPr>
        <p:spPr>
          <a:xfrm>
            <a:off x="1222800" y="3716025"/>
            <a:ext cx="2753100" cy="6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GB" sz="900" b="0" i="0" u="none" strike="noStrike" cap="none">
                <a:solidFill>
                  <a:srgbClr val="DC5641"/>
                </a:solidFill>
                <a:latin typeface="Questrial"/>
                <a:ea typeface="Questrial"/>
                <a:cs typeface="Questrial"/>
                <a:sym typeface="Questrial"/>
              </a:rPr>
              <a:t>CREDITS: This presentation template was created by </a:t>
            </a:r>
            <a:r>
              <a:rPr lang="en-GB" sz="900" b="1" i="0" u="none" strike="noStrike" cap="none">
                <a:solidFill>
                  <a:schemeClr val="hlink"/>
                </a:solidFill>
                <a:uFill>
                  <a:noFill/>
                </a:uFill>
                <a:latin typeface="Questrial"/>
                <a:ea typeface="Questrial"/>
                <a:cs typeface="Questrial"/>
                <a:sym typeface="Questrial"/>
                <a:hlinkClick r:id="rId2"/>
              </a:rPr>
              <a:t>Slidesgo</a:t>
            </a:r>
            <a:r>
              <a:rPr lang="en-GB" sz="900" b="0" i="0" u="none" strike="noStrike" cap="none">
                <a:solidFill>
                  <a:srgbClr val="DC5641"/>
                </a:solidFill>
                <a:latin typeface="Questrial"/>
                <a:ea typeface="Questrial"/>
                <a:cs typeface="Questrial"/>
                <a:sym typeface="Questrial"/>
              </a:rPr>
              <a:t>, including icons by </a:t>
            </a:r>
            <a:r>
              <a:rPr lang="en-GB" sz="900" b="1" i="0" u="none" strike="noStrike" cap="none">
                <a:solidFill>
                  <a:schemeClr val="hlink"/>
                </a:solidFill>
                <a:uFill>
                  <a:noFill/>
                </a:uFill>
                <a:latin typeface="Questrial"/>
                <a:ea typeface="Questrial"/>
                <a:cs typeface="Questrial"/>
                <a:sym typeface="Questrial"/>
                <a:hlinkClick r:id="rId3"/>
              </a:rPr>
              <a:t>Flaticon</a:t>
            </a:r>
            <a:r>
              <a:rPr lang="en-GB" sz="900" b="0" i="0" u="none" strike="noStrike" cap="none">
                <a:solidFill>
                  <a:srgbClr val="DC5641"/>
                </a:solidFill>
                <a:latin typeface="Questrial"/>
                <a:ea typeface="Questrial"/>
                <a:cs typeface="Questrial"/>
                <a:sym typeface="Questrial"/>
              </a:rPr>
              <a:t>, and infographics &amp; images by </a:t>
            </a:r>
            <a:r>
              <a:rPr lang="en-GB" sz="900" b="0" i="0" u="none" strike="noStrike" cap="none">
                <a:solidFill>
                  <a:schemeClr val="hlink"/>
                </a:solidFill>
                <a:uFill>
                  <a:noFill/>
                </a:uFill>
                <a:latin typeface="Questrial"/>
                <a:ea typeface="Questrial"/>
                <a:cs typeface="Questrial"/>
                <a:sym typeface="Questrial"/>
                <a:hlinkClick r:id="rId4"/>
              </a:rPr>
              <a:t>Freepik</a:t>
            </a:r>
            <a:r>
              <a:rPr lang="en-GB" sz="900" b="0" i="0" u="none" strike="noStrike" cap="none">
                <a:solidFill>
                  <a:srgbClr val="DC5641"/>
                </a:solidFill>
                <a:latin typeface="Questrial"/>
                <a:ea typeface="Questrial"/>
                <a:cs typeface="Questrial"/>
                <a:sym typeface="Questrial"/>
              </a:rPr>
              <a:t>. </a:t>
            </a:r>
            <a:endParaRPr sz="900" b="0" i="0" u="none" strike="noStrike" cap="none">
              <a:solidFill>
                <a:srgbClr val="DC564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GB" sz="900" b="1" i="0" u="none" strike="noStrike" cap="none">
                <a:solidFill>
                  <a:srgbClr val="DC5641"/>
                </a:solidFill>
                <a:latin typeface="Questrial"/>
                <a:ea typeface="Questrial"/>
                <a:cs typeface="Questrial"/>
                <a:sym typeface="Questrial"/>
              </a:rPr>
              <a:t>Please keep this slide for attribution.</a:t>
            </a:r>
            <a:endParaRPr sz="900" b="1" i="0" u="none" strike="noStrike" cap="none">
              <a:solidFill>
                <a:srgbClr val="DC564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DC564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07" name="Google Shape;207;p3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54">
          <p15:clr>
            <a:srgbClr val="FA7B17"/>
          </p15:clr>
        </p15:guide>
        <p15:guide id="2" orient="horz" pos="2721">
          <p15:clr>
            <a:srgbClr val="FA7B17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 3" userDrawn="1">
  <p:cSld name="BIG_NUMBER_1_1_1_1_1_1_1_1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5"/>
          <p:cNvSpPr txBox="1">
            <a:spLocks noGrp="1"/>
          </p:cNvSpPr>
          <p:nvPr>
            <p:ph type="ctrTitle"/>
          </p:nvPr>
        </p:nvSpPr>
        <p:spPr>
          <a:xfrm>
            <a:off x="629325" y="435325"/>
            <a:ext cx="8065800" cy="3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44A"/>
              </a:buClr>
              <a:buSzPts val="2400"/>
              <a:buNone/>
              <a:defRPr sz="2400">
                <a:solidFill>
                  <a:srgbClr val="00344A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44A"/>
              </a:buClr>
              <a:buSzPts val="2400"/>
              <a:buNone/>
              <a:defRPr sz="2400">
                <a:solidFill>
                  <a:srgbClr val="00344A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44A"/>
              </a:buClr>
              <a:buSzPts val="2400"/>
              <a:buNone/>
              <a:defRPr sz="2400">
                <a:solidFill>
                  <a:srgbClr val="00344A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44A"/>
              </a:buClr>
              <a:buSzPts val="2400"/>
              <a:buNone/>
              <a:defRPr sz="2400">
                <a:solidFill>
                  <a:srgbClr val="00344A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44A"/>
              </a:buClr>
              <a:buSzPts val="2400"/>
              <a:buNone/>
              <a:defRPr sz="2400">
                <a:solidFill>
                  <a:srgbClr val="00344A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44A"/>
              </a:buClr>
              <a:buSzPts val="2400"/>
              <a:buNone/>
              <a:defRPr sz="2400">
                <a:solidFill>
                  <a:srgbClr val="00344A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44A"/>
              </a:buClr>
              <a:buSzPts val="2400"/>
              <a:buNone/>
              <a:defRPr sz="2400">
                <a:solidFill>
                  <a:srgbClr val="00344A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44A"/>
              </a:buClr>
              <a:buSzPts val="2400"/>
              <a:buNone/>
              <a:defRPr sz="2400">
                <a:solidFill>
                  <a:srgbClr val="00344A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44A"/>
              </a:buClr>
              <a:buSzPts val="2400"/>
              <a:buNone/>
              <a:defRPr sz="2400">
                <a:solidFill>
                  <a:srgbClr val="00344A"/>
                </a:solidFill>
              </a:defRPr>
            </a:lvl9pPr>
          </a:lstStyle>
          <a:p>
            <a:endParaRPr/>
          </a:p>
        </p:txBody>
      </p:sp>
      <p:sp>
        <p:nvSpPr>
          <p:cNvPr id="210" name="Google Shape;210;p35"/>
          <p:cNvSpPr txBox="1">
            <a:spLocks noGrp="1"/>
          </p:cNvSpPr>
          <p:nvPr>
            <p:ph type="body" idx="1"/>
          </p:nvPr>
        </p:nvSpPr>
        <p:spPr>
          <a:xfrm>
            <a:off x="695038" y="1282650"/>
            <a:ext cx="3730500" cy="24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200"/>
              <a:buChar char="●"/>
              <a:defRPr>
                <a:solidFill>
                  <a:srgbClr val="005375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200"/>
              <a:buChar char="○"/>
              <a:defRPr>
                <a:solidFill>
                  <a:srgbClr val="005375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200"/>
              <a:buChar char="■"/>
              <a:defRPr>
                <a:solidFill>
                  <a:srgbClr val="005375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200"/>
              <a:buChar char="●"/>
              <a:defRPr>
                <a:solidFill>
                  <a:srgbClr val="005375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200"/>
              <a:buChar char="○"/>
              <a:defRPr>
                <a:solidFill>
                  <a:srgbClr val="005375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200"/>
              <a:buChar char="■"/>
              <a:defRPr>
                <a:solidFill>
                  <a:srgbClr val="005375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200"/>
              <a:buChar char="●"/>
              <a:defRPr>
                <a:solidFill>
                  <a:srgbClr val="005375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200"/>
              <a:buChar char="○"/>
              <a:defRPr>
                <a:solidFill>
                  <a:srgbClr val="005375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5375"/>
              </a:buClr>
              <a:buSzPts val="1200"/>
              <a:buChar char="■"/>
              <a:defRPr>
                <a:solidFill>
                  <a:srgbClr val="005375"/>
                </a:solidFill>
              </a:defRPr>
            </a:lvl9pPr>
          </a:lstStyle>
          <a:p>
            <a:endParaRPr/>
          </a:p>
        </p:txBody>
      </p:sp>
      <p:sp>
        <p:nvSpPr>
          <p:cNvPr id="211" name="Google Shape;211;p35"/>
          <p:cNvSpPr txBox="1">
            <a:spLocks noGrp="1"/>
          </p:cNvSpPr>
          <p:nvPr>
            <p:ph type="body" idx="2"/>
          </p:nvPr>
        </p:nvSpPr>
        <p:spPr>
          <a:xfrm>
            <a:off x="4718451" y="1282650"/>
            <a:ext cx="3730500" cy="24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200"/>
              <a:buChar char="●"/>
              <a:defRPr>
                <a:solidFill>
                  <a:srgbClr val="005375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200"/>
              <a:buChar char="○"/>
              <a:defRPr>
                <a:solidFill>
                  <a:srgbClr val="005375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200"/>
              <a:buChar char="■"/>
              <a:defRPr>
                <a:solidFill>
                  <a:srgbClr val="005375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200"/>
              <a:buChar char="●"/>
              <a:defRPr>
                <a:solidFill>
                  <a:srgbClr val="005375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200"/>
              <a:buChar char="○"/>
              <a:defRPr>
                <a:solidFill>
                  <a:srgbClr val="005375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200"/>
              <a:buChar char="■"/>
              <a:defRPr>
                <a:solidFill>
                  <a:srgbClr val="005375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200"/>
              <a:buChar char="●"/>
              <a:defRPr>
                <a:solidFill>
                  <a:srgbClr val="005375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200"/>
              <a:buChar char="○"/>
              <a:defRPr>
                <a:solidFill>
                  <a:srgbClr val="005375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5375"/>
              </a:buClr>
              <a:buSzPts val="1200"/>
              <a:buChar char="■"/>
              <a:defRPr>
                <a:solidFill>
                  <a:srgbClr val="005375"/>
                </a:solidFill>
              </a:defRPr>
            </a:lvl9pPr>
          </a:lstStyle>
          <a:p>
            <a:endParaRPr/>
          </a:p>
        </p:txBody>
      </p:sp>
      <p:sp>
        <p:nvSpPr>
          <p:cNvPr id="212" name="Google Shape;212;p35"/>
          <p:cNvSpPr/>
          <p:nvPr/>
        </p:nvSpPr>
        <p:spPr>
          <a:xfrm>
            <a:off x="8908500" y="0"/>
            <a:ext cx="235500" cy="2970300"/>
          </a:xfrm>
          <a:prstGeom prst="rect">
            <a:avLst/>
          </a:prstGeom>
          <a:solidFill>
            <a:srgbClr val="DC564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35"/>
          <p:cNvSpPr/>
          <p:nvPr/>
        </p:nvSpPr>
        <p:spPr>
          <a:xfrm>
            <a:off x="8908500" y="3275475"/>
            <a:ext cx="235500" cy="314400"/>
          </a:xfrm>
          <a:prstGeom prst="rect">
            <a:avLst/>
          </a:prstGeom>
          <a:solidFill>
            <a:srgbClr val="00537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3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54">
          <p15:clr>
            <a:srgbClr val="FA7B17"/>
          </p15:clr>
        </p15:guide>
        <p15:guide id="2" orient="horz" pos="454">
          <p15:clr>
            <a:srgbClr val="FA7B17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3600"/>
              <a:buFont typeface="Lato"/>
              <a:buNone/>
              <a:defRPr sz="3600" b="1" i="0" u="none" strike="noStrike" cap="none">
                <a:solidFill>
                  <a:srgbClr val="005375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3000"/>
              <a:buFont typeface="Lato"/>
              <a:buNone/>
              <a:defRPr sz="3000" b="1" i="0" u="none" strike="noStrike" cap="none">
                <a:solidFill>
                  <a:srgbClr val="005375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3000"/>
              <a:buFont typeface="Lato"/>
              <a:buNone/>
              <a:defRPr sz="3000" b="1" i="0" u="none" strike="noStrike" cap="none">
                <a:solidFill>
                  <a:srgbClr val="005375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3000"/>
              <a:buFont typeface="Lato"/>
              <a:buNone/>
              <a:defRPr sz="3000" b="1" i="0" u="none" strike="noStrike" cap="none">
                <a:solidFill>
                  <a:srgbClr val="005375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3000"/>
              <a:buFont typeface="Lato"/>
              <a:buNone/>
              <a:defRPr sz="3000" b="1" i="0" u="none" strike="noStrike" cap="none">
                <a:solidFill>
                  <a:srgbClr val="005375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3000"/>
              <a:buFont typeface="Lato"/>
              <a:buNone/>
              <a:defRPr sz="3000" b="1" i="0" u="none" strike="noStrike" cap="none">
                <a:solidFill>
                  <a:srgbClr val="005375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3000"/>
              <a:buFont typeface="Lato"/>
              <a:buNone/>
              <a:defRPr sz="3000" b="1" i="0" u="none" strike="noStrike" cap="none">
                <a:solidFill>
                  <a:srgbClr val="005375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3000"/>
              <a:buFont typeface="Lato"/>
              <a:buNone/>
              <a:defRPr sz="3000" b="1" i="0" u="none" strike="noStrike" cap="none">
                <a:solidFill>
                  <a:srgbClr val="005375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3000"/>
              <a:buFont typeface="Lato"/>
              <a:buNone/>
              <a:defRPr sz="3000" b="1" i="0" u="none" strike="noStrike" cap="none">
                <a:solidFill>
                  <a:srgbClr val="005375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200"/>
              <a:buFont typeface="Lato"/>
              <a:buChar char="●"/>
              <a:defRPr sz="1200" i="0" u="none" strike="noStrike" cap="none">
                <a:solidFill>
                  <a:srgbClr val="005375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5375"/>
              </a:buClr>
              <a:buSzPts val="1200"/>
              <a:buFont typeface="Lato"/>
              <a:buChar char="○"/>
              <a:defRPr sz="1200" i="0" u="none" strike="noStrike" cap="none">
                <a:solidFill>
                  <a:srgbClr val="005375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5375"/>
              </a:buClr>
              <a:buSzPts val="1200"/>
              <a:buFont typeface="Lato"/>
              <a:buChar char="■"/>
              <a:defRPr sz="1200" i="0" u="none" strike="noStrike" cap="none">
                <a:solidFill>
                  <a:srgbClr val="005375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5375"/>
              </a:buClr>
              <a:buSzPts val="1200"/>
              <a:buFont typeface="Lato"/>
              <a:buChar char="●"/>
              <a:defRPr sz="1200" i="0" u="none" strike="noStrike" cap="none">
                <a:solidFill>
                  <a:srgbClr val="005375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5375"/>
              </a:buClr>
              <a:buSzPts val="1200"/>
              <a:buFont typeface="Lato"/>
              <a:buChar char="○"/>
              <a:defRPr sz="1200" i="0" u="none" strike="noStrike" cap="none">
                <a:solidFill>
                  <a:srgbClr val="005375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5375"/>
              </a:buClr>
              <a:buSzPts val="1200"/>
              <a:buFont typeface="Lato"/>
              <a:buChar char="■"/>
              <a:defRPr sz="1200" i="0" u="none" strike="noStrike" cap="none">
                <a:solidFill>
                  <a:srgbClr val="005375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5375"/>
              </a:buClr>
              <a:buSzPts val="1200"/>
              <a:buFont typeface="Lato"/>
              <a:buChar char="●"/>
              <a:defRPr sz="1200" i="0" u="none" strike="noStrike" cap="none">
                <a:solidFill>
                  <a:srgbClr val="005375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5375"/>
              </a:buClr>
              <a:buSzPts val="1200"/>
              <a:buFont typeface="Lato"/>
              <a:buChar char="○"/>
              <a:defRPr sz="1200" i="0" u="none" strike="noStrike" cap="none">
                <a:solidFill>
                  <a:srgbClr val="005375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5375"/>
              </a:buClr>
              <a:buSzPts val="1200"/>
              <a:buFont typeface="Lato"/>
              <a:buChar char="■"/>
              <a:defRPr sz="1200" i="0" u="none" strike="noStrike" cap="none">
                <a:solidFill>
                  <a:srgbClr val="005375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>
                <a:solidFill>
                  <a:srgbClr val="005375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algn="r">
              <a:buNone/>
              <a:defRPr sz="1300">
                <a:solidFill>
                  <a:srgbClr val="005375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algn="r">
              <a:buNone/>
              <a:defRPr sz="1300">
                <a:solidFill>
                  <a:srgbClr val="005375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algn="r">
              <a:buNone/>
              <a:defRPr sz="1300">
                <a:solidFill>
                  <a:srgbClr val="005375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algn="r">
              <a:buNone/>
              <a:defRPr sz="1300">
                <a:solidFill>
                  <a:srgbClr val="005375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algn="r">
              <a:buNone/>
              <a:defRPr sz="1300">
                <a:solidFill>
                  <a:srgbClr val="005375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algn="r">
              <a:buNone/>
              <a:defRPr sz="1300">
                <a:solidFill>
                  <a:srgbClr val="005375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algn="r">
              <a:buNone/>
              <a:defRPr sz="1300">
                <a:solidFill>
                  <a:srgbClr val="005375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algn="r">
              <a:buNone/>
              <a:defRPr sz="1300">
                <a:solidFill>
                  <a:srgbClr val="005375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19.jp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3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35.png"/><Relationship Id="rId5" Type="http://schemas.openxmlformats.org/officeDocument/2006/relationships/image" Target="../media/image32.png"/><Relationship Id="rId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3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4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4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9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54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2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59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3.xml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3.xml"/><Relationship Id="rId5" Type="http://schemas.openxmlformats.org/officeDocument/2006/relationships/image" Target="../media/image62.png"/><Relationship Id="rId4" Type="http://schemas.openxmlformats.org/officeDocument/2006/relationships/image" Target="../media/image61.jp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8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9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0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9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3.xml"/><Relationship Id="rId5" Type="http://schemas.openxmlformats.org/officeDocument/2006/relationships/image" Target="../media/image9.png"/><Relationship Id="rId4" Type="http://schemas.openxmlformats.org/officeDocument/2006/relationships/image" Target="../media/image8.jp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abc.net.au/news/2020-07-02/wigan-administration-just-the-start-of-english-football-problems/12414656#:~:text=Wigan%20is%20the%20latest%20English%20football%20league%20club%20to%20enter%20administration" TargetMode="External"/><Relationship Id="rId3" Type="http://schemas.openxmlformats.org/officeDocument/2006/relationships/hyperlink" Target="https://jakartaglobe.id/news/european-football-market-to-remain-inflated-after-neymars-record-transfer-expert/" TargetMode="External"/><Relationship Id="rId7" Type="http://schemas.openxmlformats.org/officeDocument/2006/relationships/hyperlink" Target="https://www.goldmansachs.com/insights/pages/world-cup-2018/index.html" TargetMode="External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3.xml"/><Relationship Id="rId6" Type="http://schemas.openxmlformats.org/officeDocument/2006/relationships/hyperlink" Target="https://observer.com/2018/07/goldman-sachs-ubs-predict-world-cup/" TargetMode="External"/><Relationship Id="rId5" Type="http://schemas.openxmlformats.org/officeDocument/2006/relationships/hyperlink" Target="https://lib.dr.iastate.edu/cgi/viewcontent.cgi?article=1224&amp;context=creativecomponents" TargetMode="External"/><Relationship Id="rId4" Type="http://schemas.openxmlformats.org/officeDocument/2006/relationships/hyperlink" Target="https://bleacherreport.com/articles/2789226-one-year-on-how-neymars-transfer-has-changed-everything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3.xml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14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7"/>
          <p:cNvSpPr txBox="1">
            <a:spLocks noGrp="1"/>
          </p:cNvSpPr>
          <p:nvPr>
            <p:ph type="ctrTitle"/>
          </p:nvPr>
        </p:nvSpPr>
        <p:spPr>
          <a:xfrm>
            <a:off x="1040950" y="1448550"/>
            <a:ext cx="72255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GB" sz="2300">
                <a:solidFill>
                  <a:srgbClr val="FFFFFF"/>
                </a:solidFill>
              </a:rPr>
              <a:t>Soccer Analytics: Predictive Modelling For Performance and Outcome</a:t>
            </a:r>
            <a:endParaRPr sz="2300">
              <a:solidFill>
                <a:srgbClr val="FFFFFF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GB" sz="2300">
                <a:solidFill>
                  <a:srgbClr val="FFFFFF"/>
                </a:solidFill>
              </a:rPr>
              <a:t>Team 3</a:t>
            </a:r>
            <a:endParaRPr sz="2300">
              <a:solidFill>
                <a:srgbClr val="FFFFFF"/>
              </a:solidFill>
            </a:endParaRPr>
          </a:p>
        </p:txBody>
      </p:sp>
      <p:sp>
        <p:nvSpPr>
          <p:cNvPr id="223" name="Google Shape;223;p37"/>
          <p:cNvSpPr txBox="1">
            <a:spLocks noGrp="1"/>
          </p:cNvSpPr>
          <p:nvPr>
            <p:ph type="subTitle" idx="1"/>
          </p:nvPr>
        </p:nvSpPr>
        <p:spPr>
          <a:xfrm>
            <a:off x="2023713" y="3570875"/>
            <a:ext cx="5133000" cy="11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>
                <a:solidFill>
                  <a:schemeClr val="lt1"/>
                </a:solidFill>
              </a:rPr>
              <a:t>NAMITA</a:t>
            </a:r>
            <a:endParaRPr dirty="0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>
                <a:solidFill>
                  <a:srgbClr val="FFFFFF"/>
                </a:solidFill>
              </a:rPr>
              <a:t>JASON</a:t>
            </a:r>
            <a:endParaRPr dirty="0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>
                <a:solidFill>
                  <a:srgbClr val="FFFFFF"/>
                </a:solidFill>
              </a:rPr>
              <a:t>YING FENG</a:t>
            </a:r>
            <a:endParaRPr dirty="0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>
                <a:solidFill>
                  <a:srgbClr val="FFFFFF"/>
                </a:solidFill>
              </a:rPr>
              <a:t>AYUSH</a:t>
            </a:r>
            <a:endParaRPr dirty="0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>
                <a:solidFill>
                  <a:schemeClr val="lt1"/>
                </a:solidFill>
              </a:rPr>
              <a:t>YU TING</a:t>
            </a:r>
            <a:endParaRPr dirty="0">
              <a:solidFill>
                <a:srgbClr val="FFFFFF"/>
              </a:solidFill>
            </a:endParaRPr>
          </a:p>
        </p:txBody>
      </p:sp>
      <p:grpSp>
        <p:nvGrpSpPr>
          <p:cNvPr id="224" name="Google Shape;224;p37"/>
          <p:cNvGrpSpPr/>
          <p:nvPr/>
        </p:nvGrpSpPr>
        <p:grpSpPr>
          <a:xfrm>
            <a:off x="3724497" y="394157"/>
            <a:ext cx="1731429" cy="1711590"/>
            <a:chOff x="1332450" y="238125"/>
            <a:chExt cx="4952600" cy="5237425"/>
          </a:xfrm>
        </p:grpSpPr>
        <p:sp>
          <p:nvSpPr>
            <p:cNvPr id="225" name="Google Shape;225;p37"/>
            <p:cNvSpPr/>
            <p:nvPr/>
          </p:nvSpPr>
          <p:spPr>
            <a:xfrm>
              <a:off x="2085825" y="719725"/>
              <a:ext cx="3445875" cy="4628150"/>
            </a:xfrm>
            <a:custGeom>
              <a:avLst/>
              <a:gdLst/>
              <a:ahLst/>
              <a:cxnLst/>
              <a:rect l="l" t="t" r="r" b="b"/>
              <a:pathLst>
                <a:path w="137835" h="185126" extrusionOk="0">
                  <a:moveTo>
                    <a:pt x="68878" y="0"/>
                  </a:moveTo>
                  <a:lnTo>
                    <a:pt x="0" y="34027"/>
                  </a:lnTo>
                  <a:lnTo>
                    <a:pt x="23691" y="155760"/>
                  </a:lnTo>
                  <a:lnTo>
                    <a:pt x="68955" y="185125"/>
                  </a:lnTo>
                  <a:lnTo>
                    <a:pt x="114144" y="155761"/>
                  </a:lnTo>
                  <a:lnTo>
                    <a:pt x="137835" y="34027"/>
                  </a:lnTo>
                  <a:lnTo>
                    <a:pt x="6887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26;p37"/>
            <p:cNvSpPr/>
            <p:nvPr/>
          </p:nvSpPr>
          <p:spPr>
            <a:xfrm>
              <a:off x="2272300" y="970200"/>
              <a:ext cx="3072925" cy="4127225"/>
            </a:xfrm>
            <a:custGeom>
              <a:avLst/>
              <a:gdLst/>
              <a:ahLst/>
              <a:cxnLst/>
              <a:rect l="l" t="t" r="r" b="b"/>
              <a:pathLst>
                <a:path w="122917" h="165089" extrusionOk="0">
                  <a:moveTo>
                    <a:pt x="61424" y="0"/>
                  </a:moveTo>
                  <a:lnTo>
                    <a:pt x="1" y="30344"/>
                  </a:lnTo>
                  <a:lnTo>
                    <a:pt x="21127" y="138900"/>
                  </a:lnTo>
                  <a:lnTo>
                    <a:pt x="61491" y="165088"/>
                  </a:lnTo>
                  <a:lnTo>
                    <a:pt x="101790" y="138902"/>
                  </a:lnTo>
                  <a:lnTo>
                    <a:pt x="122917" y="30345"/>
                  </a:lnTo>
                  <a:lnTo>
                    <a:pt x="61424" y="0"/>
                  </a:lnTo>
                  <a:close/>
                </a:path>
              </a:pathLst>
            </a:custGeom>
            <a:solidFill>
              <a:srgbClr val="0053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27;p37"/>
            <p:cNvSpPr/>
            <p:nvPr/>
          </p:nvSpPr>
          <p:spPr>
            <a:xfrm>
              <a:off x="1922950" y="603975"/>
              <a:ext cx="3771625" cy="4871575"/>
            </a:xfrm>
            <a:custGeom>
              <a:avLst/>
              <a:gdLst/>
              <a:ahLst/>
              <a:cxnLst/>
              <a:rect l="l" t="t" r="r" b="b"/>
              <a:pathLst>
                <a:path w="150865" h="194863" extrusionOk="0">
                  <a:moveTo>
                    <a:pt x="75393" y="7851"/>
                  </a:moveTo>
                  <a:lnTo>
                    <a:pt x="143184" y="40694"/>
                  </a:lnTo>
                  <a:lnTo>
                    <a:pt x="119894" y="158192"/>
                  </a:lnTo>
                  <a:lnTo>
                    <a:pt x="75469" y="186536"/>
                  </a:lnTo>
                  <a:lnTo>
                    <a:pt x="30970" y="158190"/>
                  </a:lnTo>
                  <a:lnTo>
                    <a:pt x="7679" y="40693"/>
                  </a:lnTo>
                  <a:lnTo>
                    <a:pt x="75393" y="7851"/>
                  </a:lnTo>
                  <a:close/>
                  <a:moveTo>
                    <a:pt x="75392" y="1"/>
                  </a:moveTo>
                  <a:lnTo>
                    <a:pt x="0" y="36568"/>
                  </a:lnTo>
                  <a:lnTo>
                    <a:pt x="25005" y="162717"/>
                  </a:lnTo>
                  <a:lnTo>
                    <a:pt x="75472" y="194863"/>
                  </a:lnTo>
                  <a:lnTo>
                    <a:pt x="125859" y="162716"/>
                  </a:lnTo>
                  <a:lnTo>
                    <a:pt x="150865" y="36565"/>
                  </a:lnTo>
                  <a:lnTo>
                    <a:pt x="75392" y="1"/>
                  </a:lnTo>
                  <a:close/>
                </a:path>
              </a:pathLst>
            </a:custGeom>
            <a:solidFill>
              <a:srgbClr val="0034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28;p37"/>
            <p:cNvSpPr/>
            <p:nvPr/>
          </p:nvSpPr>
          <p:spPr>
            <a:xfrm>
              <a:off x="2792325" y="310650"/>
              <a:ext cx="2032850" cy="2200850"/>
            </a:xfrm>
            <a:custGeom>
              <a:avLst/>
              <a:gdLst/>
              <a:ahLst/>
              <a:cxnLst/>
              <a:rect l="l" t="t" r="r" b="b"/>
              <a:pathLst>
                <a:path w="81314" h="88034" extrusionOk="0">
                  <a:moveTo>
                    <a:pt x="40657" y="0"/>
                  </a:moveTo>
                  <a:lnTo>
                    <a:pt x="1" y="12910"/>
                  </a:lnTo>
                  <a:lnTo>
                    <a:pt x="14887" y="88033"/>
                  </a:lnTo>
                  <a:lnTo>
                    <a:pt x="40657" y="80516"/>
                  </a:lnTo>
                  <a:lnTo>
                    <a:pt x="66427" y="88033"/>
                  </a:lnTo>
                  <a:lnTo>
                    <a:pt x="81313" y="12910"/>
                  </a:lnTo>
                  <a:lnTo>
                    <a:pt x="4065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29;p37"/>
            <p:cNvSpPr/>
            <p:nvPr/>
          </p:nvSpPr>
          <p:spPr>
            <a:xfrm>
              <a:off x="2751375" y="238125"/>
              <a:ext cx="2114775" cy="2296275"/>
            </a:xfrm>
            <a:custGeom>
              <a:avLst/>
              <a:gdLst/>
              <a:ahLst/>
              <a:cxnLst/>
              <a:rect l="l" t="t" r="r" b="b"/>
              <a:pathLst>
                <a:path w="84591" h="91851" extrusionOk="0">
                  <a:moveTo>
                    <a:pt x="42295" y="3018"/>
                  </a:moveTo>
                  <a:lnTo>
                    <a:pt x="81312" y="16735"/>
                  </a:lnTo>
                  <a:lnTo>
                    <a:pt x="66973" y="88258"/>
                  </a:lnTo>
                  <a:lnTo>
                    <a:pt x="42295" y="81142"/>
                  </a:lnTo>
                  <a:lnTo>
                    <a:pt x="17618" y="88257"/>
                  </a:lnTo>
                  <a:lnTo>
                    <a:pt x="3278" y="16735"/>
                  </a:lnTo>
                  <a:lnTo>
                    <a:pt x="42295" y="3018"/>
                  </a:lnTo>
                  <a:close/>
                  <a:moveTo>
                    <a:pt x="42295" y="0"/>
                  </a:moveTo>
                  <a:lnTo>
                    <a:pt x="0" y="14870"/>
                  </a:lnTo>
                  <a:lnTo>
                    <a:pt x="15434" y="91850"/>
                  </a:lnTo>
                  <a:lnTo>
                    <a:pt x="42295" y="84104"/>
                  </a:lnTo>
                  <a:lnTo>
                    <a:pt x="69157" y="91850"/>
                  </a:lnTo>
                  <a:lnTo>
                    <a:pt x="84591" y="14870"/>
                  </a:lnTo>
                  <a:lnTo>
                    <a:pt x="42295" y="0"/>
                  </a:lnTo>
                  <a:close/>
                </a:path>
              </a:pathLst>
            </a:custGeom>
            <a:solidFill>
              <a:srgbClr val="0034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37"/>
            <p:cNvSpPr/>
            <p:nvPr/>
          </p:nvSpPr>
          <p:spPr>
            <a:xfrm>
              <a:off x="2975625" y="455125"/>
              <a:ext cx="1666250" cy="2037500"/>
            </a:xfrm>
            <a:custGeom>
              <a:avLst/>
              <a:gdLst/>
              <a:ahLst/>
              <a:cxnLst/>
              <a:rect l="l" t="t" r="r" b="b"/>
              <a:pathLst>
                <a:path w="66650" h="81500" extrusionOk="0">
                  <a:moveTo>
                    <a:pt x="33325" y="1"/>
                  </a:moveTo>
                  <a:lnTo>
                    <a:pt x="0" y="11952"/>
                  </a:lnTo>
                  <a:lnTo>
                    <a:pt x="12979" y="81499"/>
                  </a:lnTo>
                  <a:lnTo>
                    <a:pt x="33325" y="74539"/>
                  </a:lnTo>
                  <a:lnTo>
                    <a:pt x="53670" y="81499"/>
                  </a:lnTo>
                  <a:lnTo>
                    <a:pt x="66650" y="11952"/>
                  </a:lnTo>
                  <a:lnTo>
                    <a:pt x="33325" y="1"/>
                  </a:lnTo>
                  <a:close/>
                </a:path>
              </a:pathLst>
            </a:custGeom>
            <a:solidFill>
              <a:srgbClr val="0034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1;p37"/>
            <p:cNvSpPr/>
            <p:nvPr/>
          </p:nvSpPr>
          <p:spPr>
            <a:xfrm>
              <a:off x="2501525" y="1739600"/>
              <a:ext cx="342600" cy="325850"/>
            </a:xfrm>
            <a:custGeom>
              <a:avLst/>
              <a:gdLst/>
              <a:ahLst/>
              <a:cxnLst/>
              <a:rect l="l" t="t" r="r" b="b"/>
              <a:pathLst>
                <a:path w="13704" h="13034" extrusionOk="0">
                  <a:moveTo>
                    <a:pt x="6851" y="0"/>
                  </a:moveTo>
                  <a:lnTo>
                    <a:pt x="5235" y="4979"/>
                  </a:lnTo>
                  <a:lnTo>
                    <a:pt x="1" y="4979"/>
                  </a:lnTo>
                  <a:lnTo>
                    <a:pt x="4235" y="8055"/>
                  </a:lnTo>
                  <a:lnTo>
                    <a:pt x="2617" y="13033"/>
                  </a:lnTo>
                  <a:lnTo>
                    <a:pt x="6851" y="9956"/>
                  </a:lnTo>
                  <a:lnTo>
                    <a:pt x="11087" y="13033"/>
                  </a:lnTo>
                  <a:lnTo>
                    <a:pt x="9469" y="8055"/>
                  </a:lnTo>
                  <a:lnTo>
                    <a:pt x="13703" y="4979"/>
                  </a:lnTo>
                  <a:lnTo>
                    <a:pt x="8469" y="4979"/>
                  </a:lnTo>
                  <a:lnTo>
                    <a:pt x="6851" y="0"/>
                  </a:lnTo>
                  <a:close/>
                </a:path>
              </a:pathLst>
            </a:custGeom>
            <a:solidFill>
              <a:srgbClr val="DC56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232;p37"/>
            <p:cNvSpPr/>
            <p:nvPr/>
          </p:nvSpPr>
          <p:spPr>
            <a:xfrm>
              <a:off x="4773375" y="1739600"/>
              <a:ext cx="342625" cy="325850"/>
            </a:xfrm>
            <a:custGeom>
              <a:avLst/>
              <a:gdLst/>
              <a:ahLst/>
              <a:cxnLst/>
              <a:rect l="l" t="t" r="r" b="b"/>
              <a:pathLst>
                <a:path w="13705" h="13034" extrusionOk="0">
                  <a:moveTo>
                    <a:pt x="6853" y="0"/>
                  </a:moveTo>
                  <a:lnTo>
                    <a:pt x="5235" y="4979"/>
                  </a:lnTo>
                  <a:lnTo>
                    <a:pt x="1" y="4979"/>
                  </a:lnTo>
                  <a:lnTo>
                    <a:pt x="4236" y="8055"/>
                  </a:lnTo>
                  <a:lnTo>
                    <a:pt x="2618" y="13033"/>
                  </a:lnTo>
                  <a:lnTo>
                    <a:pt x="6853" y="9956"/>
                  </a:lnTo>
                  <a:lnTo>
                    <a:pt x="11087" y="13033"/>
                  </a:lnTo>
                  <a:lnTo>
                    <a:pt x="9469" y="8055"/>
                  </a:lnTo>
                  <a:lnTo>
                    <a:pt x="13704" y="4979"/>
                  </a:lnTo>
                  <a:lnTo>
                    <a:pt x="8470" y="4979"/>
                  </a:lnTo>
                  <a:lnTo>
                    <a:pt x="6853" y="0"/>
                  </a:lnTo>
                  <a:close/>
                </a:path>
              </a:pathLst>
            </a:custGeom>
            <a:solidFill>
              <a:srgbClr val="DC56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233;p37"/>
            <p:cNvSpPr/>
            <p:nvPr/>
          </p:nvSpPr>
          <p:spPr>
            <a:xfrm>
              <a:off x="2504550" y="1851400"/>
              <a:ext cx="2608400" cy="2608350"/>
            </a:xfrm>
            <a:custGeom>
              <a:avLst/>
              <a:gdLst/>
              <a:ahLst/>
              <a:cxnLst/>
              <a:rect l="l" t="t" r="r" b="b"/>
              <a:pathLst>
                <a:path w="104336" h="104334" extrusionOk="0">
                  <a:moveTo>
                    <a:pt x="52168" y="1"/>
                  </a:moveTo>
                  <a:cubicBezTo>
                    <a:pt x="38332" y="1"/>
                    <a:pt x="25064" y="5496"/>
                    <a:pt x="15281" y="15278"/>
                  </a:cubicBezTo>
                  <a:cubicBezTo>
                    <a:pt x="5498" y="25062"/>
                    <a:pt x="1" y="38331"/>
                    <a:pt x="1" y="52167"/>
                  </a:cubicBezTo>
                  <a:cubicBezTo>
                    <a:pt x="1" y="66003"/>
                    <a:pt x="5498" y="79272"/>
                    <a:pt x="15281" y="89055"/>
                  </a:cubicBezTo>
                  <a:cubicBezTo>
                    <a:pt x="25064" y="98838"/>
                    <a:pt x="38332" y="104334"/>
                    <a:pt x="52168" y="104334"/>
                  </a:cubicBezTo>
                  <a:cubicBezTo>
                    <a:pt x="66003" y="104334"/>
                    <a:pt x="79273" y="98838"/>
                    <a:pt x="89056" y="89055"/>
                  </a:cubicBezTo>
                  <a:cubicBezTo>
                    <a:pt x="98839" y="79272"/>
                    <a:pt x="104335" y="66003"/>
                    <a:pt x="104335" y="52167"/>
                  </a:cubicBezTo>
                  <a:cubicBezTo>
                    <a:pt x="104335" y="38331"/>
                    <a:pt x="98839" y="25062"/>
                    <a:pt x="89056" y="15278"/>
                  </a:cubicBezTo>
                  <a:cubicBezTo>
                    <a:pt x="79273" y="5496"/>
                    <a:pt x="66003" y="1"/>
                    <a:pt x="521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34;p37"/>
            <p:cNvSpPr/>
            <p:nvPr/>
          </p:nvSpPr>
          <p:spPr>
            <a:xfrm>
              <a:off x="2680425" y="2027225"/>
              <a:ext cx="2256650" cy="2256675"/>
            </a:xfrm>
            <a:custGeom>
              <a:avLst/>
              <a:gdLst/>
              <a:ahLst/>
              <a:cxnLst/>
              <a:rect l="l" t="t" r="r" b="b"/>
              <a:pathLst>
                <a:path w="90266" h="90267" extrusionOk="0">
                  <a:moveTo>
                    <a:pt x="45133" y="1"/>
                  </a:moveTo>
                  <a:cubicBezTo>
                    <a:pt x="33163" y="1"/>
                    <a:pt x="21683" y="4756"/>
                    <a:pt x="13220" y="13219"/>
                  </a:cubicBezTo>
                  <a:cubicBezTo>
                    <a:pt x="4755" y="21683"/>
                    <a:pt x="0" y="33163"/>
                    <a:pt x="0" y="45134"/>
                  </a:cubicBezTo>
                  <a:cubicBezTo>
                    <a:pt x="0" y="57104"/>
                    <a:pt x="4755" y="68584"/>
                    <a:pt x="13220" y="77048"/>
                  </a:cubicBezTo>
                  <a:cubicBezTo>
                    <a:pt x="21683" y="85512"/>
                    <a:pt x="33163" y="90267"/>
                    <a:pt x="45133" y="90267"/>
                  </a:cubicBezTo>
                  <a:cubicBezTo>
                    <a:pt x="57102" y="90267"/>
                    <a:pt x="68582" y="85512"/>
                    <a:pt x="77047" y="77048"/>
                  </a:cubicBezTo>
                  <a:cubicBezTo>
                    <a:pt x="85511" y="68584"/>
                    <a:pt x="90266" y="57104"/>
                    <a:pt x="90266" y="45134"/>
                  </a:cubicBezTo>
                  <a:cubicBezTo>
                    <a:pt x="90266" y="33163"/>
                    <a:pt x="85511" y="21683"/>
                    <a:pt x="77047" y="13219"/>
                  </a:cubicBezTo>
                  <a:cubicBezTo>
                    <a:pt x="68582" y="4756"/>
                    <a:pt x="57102" y="1"/>
                    <a:pt x="45133" y="1"/>
                  </a:cubicBezTo>
                  <a:close/>
                </a:path>
              </a:pathLst>
            </a:custGeom>
            <a:solidFill>
              <a:srgbClr val="0034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35;p37"/>
            <p:cNvSpPr/>
            <p:nvPr/>
          </p:nvSpPr>
          <p:spPr>
            <a:xfrm>
              <a:off x="2793275" y="2140100"/>
              <a:ext cx="2030950" cy="2030950"/>
            </a:xfrm>
            <a:custGeom>
              <a:avLst/>
              <a:gdLst/>
              <a:ahLst/>
              <a:cxnLst/>
              <a:rect l="l" t="t" r="r" b="b"/>
              <a:pathLst>
                <a:path w="81238" h="81238" extrusionOk="0">
                  <a:moveTo>
                    <a:pt x="40619" y="0"/>
                  </a:moveTo>
                  <a:cubicBezTo>
                    <a:pt x="29846" y="0"/>
                    <a:pt x="19514" y="4280"/>
                    <a:pt x="11898" y="11897"/>
                  </a:cubicBezTo>
                  <a:cubicBezTo>
                    <a:pt x="4281" y="19515"/>
                    <a:pt x="1" y="29846"/>
                    <a:pt x="1" y="40619"/>
                  </a:cubicBezTo>
                  <a:cubicBezTo>
                    <a:pt x="1" y="51391"/>
                    <a:pt x="4281" y="61723"/>
                    <a:pt x="11898" y="69340"/>
                  </a:cubicBezTo>
                  <a:cubicBezTo>
                    <a:pt x="19514" y="76958"/>
                    <a:pt x="29846" y="81237"/>
                    <a:pt x="40619" y="81237"/>
                  </a:cubicBezTo>
                  <a:cubicBezTo>
                    <a:pt x="51391" y="81237"/>
                    <a:pt x="61723" y="76958"/>
                    <a:pt x="69340" y="69340"/>
                  </a:cubicBezTo>
                  <a:cubicBezTo>
                    <a:pt x="76957" y="61723"/>
                    <a:pt x="81237" y="51391"/>
                    <a:pt x="81237" y="40619"/>
                  </a:cubicBezTo>
                  <a:cubicBezTo>
                    <a:pt x="81237" y="29846"/>
                    <a:pt x="76957" y="19515"/>
                    <a:pt x="69340" y="11897"/>
                  </a:cubicBezTo>
                  <a:cubicBezTo>
                    <a:pt x="61723" y="4280"/>
                    <a:pt x="51391" y="0"/>
                    <a:pt x="4061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36;p37"/>
            <p:cNvSpPr/>
            <p:nvPr/>
          </p:nvSpPr>
          <p:spPr>
            <a:xfrm>
              <a:off x="2790825" y="2133025"/>
              <a:ext cx="2035825" cy="1947625"/>
            </a:xfrm>
            <a:custGeom>
              <a:avLst/>
              <a:gdLst/>
              <a:ahLst/>
              <a:cxnLst/>
              <a:rect l="l" t="t" r="r" b="b"/>
              <a:pathLst>
                <a:path w="81433" h="77905" extrusionOk="0">
                  <a:moveTo>
                    <a:pt x="40717" y="1"/>
                  </a:moveTo>
                  <a:cubicBezTo>
                    <a:pt x="36496" y="1"/>
                    <a:pt x="32426" y="640"/>
                    <a:pt x="28595" y="1827"/>
                  </a:cubicBezTo>
                  <a:lnTo>
                    <a:pt x="39805" y="9972"/>
                  </a:lnTo>
                  <a:lnTo>
                    <a:pt x="39805" y="25013"/>
                  </a:lnTo>
                  <a:lnTo>
                    <a:pt x="26284" y="34839"/>
                  </a:lnTo>
                  <a:lnTo>
                    <a:pt x="12114" y="28660"/>
                  </a:lnTo>
                  <a:lnTo>
                    <a:pt x="9092" y="14965"/>
                  </a:lnTo>
                  <a:cubicBezTo>
                    <a:pt x="4067" y="21085"/>
                    <a:pt x="785" y="28690"/>
                    <a:pt x="1" y="37021"/>
                  </a:cubicBezTo>
                  <a:lnTo>
                    <a:pt x="11385" y="30331"/>
                  </a:lnTo>
                  <a:lnTo>
                    <a:pt x="25583" y="36522"/>
                  </a:lnTo>
                  <a:lnTo>
                    <a:pt x="30687" y="52231"/>
                  </a:lnTo>
                  <a:lnTo>
                    <a:pt x="19734" y="63416"/>
                  </a:lnTo>
                  <a:lnTo>
                    <a:pt x="5245" y="61278"/>
                  </a:lnTo>
                  <a:lnTo>
                    <a:pt x="5245" y="61278"/>
                  </a:lnTo>
                  <a:cubicBezTo>
                    <a:pt x="9403" y="68498"/>
                    <a:pt x="15701" y="74329"/>
                    <a:pt x="23273" y="77904"/>
                  </a:cubicBezTo>
                  <a:lnTo>
                    <a:pt x="21037" y="64692"/>
                  </a:lnTo>
                  <a:lnTo>
                    <a:pt x="31776" y="53725"/>
                  </a:lnTo>
                  <a:lnTo>
                    <a:pt x="49659" y="53725"/>
                  </a:lnTo>
                  <a:lnTo>
                    <a:pt x="60397" y="64692"/>
                  </a:lnTo>
                  <a:lnTo>
                    <a:pt x="58161" y="77904"/>
                  </a:lnTo>
                  <a:cubicBezTo>
                    <a:pt x="65733" y="74329"/>
                    <a:pt x="72031" y="68499"/>
                    <a:pt x="76188" y="61278"/>
                  </a:cubicBezTo>
                  <a:lnTo>
                    <a:pt x="76188" y="61278"/>
                  </a:lnTo>
                  <a:lnTo>
                    <a:pt x="61698" y="63416"/>
                  </a:lnTo>
                  <a:lnTo>
                    <a:pt x="50746" y="52231"/>
                  </a:lnTo>
                  <a:lnTo>
                    <a:pt x="55849" y="36522"/>
                  </a:lnTo>
                  <a:lnTo>
                    <a:pt x="70048" y="30331"/>
                  </a:lnTo>
                  <a:lnTo>
                    <a:pt x="81432" y="37021"/>
                  </a:lnTo>
                  <a:cubicBezTo>
                    <a:pt x="80648" y="28690"/>
                    <a:pt x="77366" y="21085"/>
                    <a:pt x="72341" y="14965"/>
                  </a:cubicBezTo>
                  <a:lnTo>
                    <a:pt x="69319" y="28660"/>
                  </a:lnTo>
                  <a:lnTo>
                    <a:pt x="55148" y="34839"/>
                  </a:lnTo>
                  <a:lnTo>
                    <a:pt x="41626" y="25013"/>
                  </a:lnTo>
                  <a:lnTo>
                    <a:pt x="41626" y="9972"/>
                  </a:lnTo>
                  <a:lnTo>
                    <a:pt x="52839" y="1827"/>
                  </a:lnTo>
                  <a:cubicBezTo>
                    <a:pt x="49008" y="640"/>
                    <a:pt x="44937" y="1"/>
                    <a:pt x="40717" y="1"/>
                  </a:cubicBezTo>
                  <a:close/>
                </a:path>
              </a:pathLst>
            </a:custGeom>
            <a:solidFill>
              <a:srgbClr val="0034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37;p37"/>
            <p:cNvSpPr/>
            <p:nvPr/>
          </p:nvSpPr>
          <p:spPr>
            <a:xfrm>
              <a:off x="1332450" y="3243850"/>
              <a:ext cx="4952600" cy="1632875"/>
            </a:xfrm>
            <a:custGeom>
              <a:avLst/>
              <a:gdLst/>
              <a:ahLst/>
              <a:cxnLst/>
              <a:rect l="l" t="t" r="r" b="b"/>
              <a:pathLst>
                <a:path w="198104" h="65315" extrusionOk="0">
                  <a:moveTo>
                    <a:pt x="99052" y="1"/>
                  </a:moveTo>
                  <a:cubicBezTo>
                    <a:pt x="74584" y="1"/>
                    <a:pt x="49761" y="3989"/>
                    <a:pt x="25273" y="11854"/>
                  </a:cubicBezTo>
                  <a:lnTo>
                    <a:pt x="23718" y="12354"/>
                  </a:lnTo>
                  <a:lnTo>
                    <a:pt x="25345" y="19263"/>
                  </a:lnTo>
                  <a:cubicBezTo>
                    <a:pt x="18909" y="21561"/>
                    <a:pt x="11578" y="24468"/>
                    <a:pt x="5363" y="27328"/>
                  </a:cubicBezTo>
                  <a:lnTo>
                    <a:pt x="0" y="29795"/>
                  </a:lnTo>
                  <a:lnTo>
                    <a:pt x="5291" y="32415"/>
                  </a:lnTo>
                  <a:cubicBezTo>
                    <a:pt x="11660" y="35567"/>
                    <a:pt x="15050" y="37407"/>
                    <a:pt x="20528" y="40745"/>
                  </a:cubicBezTo>
                  <a:cubicBezTo>
                    <a:pt x="17961" y="46812"/>
                    <a:pt x="15563" y="53014"/>
                    <a:pt x="13387" y="59211"/>
                  </a:cubicBezTo>
                  <a:lnTo>
                    <a:pt x="11245" y="65310"/>
                  </a:lnTo>
                  <a:lnTo>
                    <a:pt x="17171" y="62729"/>
                  </a:lnTo>
                  <a:cubicBezTo>
                    <a:pt x="24707" y="59447"/>
                    <a:pt x="32102" y="56561"/>
                    <a:pt x="39776" y="53907"/>
                  </a:cubicBezTo>
                  <a:lnTo>
                    <a:pt x="42140" y="53075"/>
                  </a:lnTo>
                  <a:lnTo>
                    <a:pt x="40738" y="46421"/>
                  </a:lnTo>
                  <a:cubicBezTo>
                    <a:pt x="60206" y="40838"/>
                    <a:pt x="79790" y="38005"/>
                    <a:pt x="99052" y="38005"/>
                  </a:cubicBezTo>
                  <a:cubicBezTo>
                    <a:pt x="118314" y="38005"/>
                    <a:pt x="137898" y="40838"/>
                    <a:pt x="157366" y="46421"/>
                  </a:cubicBezTo>
                  <a:lnTo>
                    <a:pt x="155952" y="53088"/>
                  </a:lnTo>
                  <a:lnTo>
                    <a:pt x="158328" y="53910"/>
                  </a:lnTo>
                  <a:cubicBezTo>
                    <a:pt x="166004" y="56567"/>
                    <a:pt x="173398" y="59453"/>
                    <a:pt x="180933" y="62733"/>
                  </a:cubicBezTo>
                  <a:lnTo>
                    <a:pt x="186858" y="65314"/>
                  </a:lnTo>
                  <a:lnTo>
                    <a:pt x="184717" y="59216"/>
                  </a:lnTo>
                  <a:cubicBezTo>
                    <a:pt x="182542" y="53019"/>
                    <a:pt x="180145" y="46818"/>
                    <a:pt x="177577" y="40749"/>
                  </a:cubicBezTo>
                  <a:cubicBezTo>
                    <a:pt x="183056" y="37412"/>
                    <a:pt x="186445" y="35572"/>
                    <a:pt x="192814" y="32419"/>
                  </a:cubicBezTo>
                  <a:lnTo>
                    <a:pt x="198104" y="29800"/>
                  </a:lnTo>
                  <a:lnTo>
                    <a:pt x="192742" y="27333"/>
                  </a:lnTo>
                  <a:cubicBezTo>
                    <a:pt x="186528" y="24474"/>
                    <a:pt x="180121" y="21863"/>
                    <a:pt x="172790" y="19462"/>
                  </a:cubicBezTo>
                  <a:lnTo>
                    <a:pt x="174417" y="12549"/>
                  </a:lnTo>
                  <a:lnTo>
                    <a:pt x="172834" y="11854"/>
                  </a:lnTo>
                  <a:cubicBezTo>
                    <a:pt x="148344" y="3989"/>
                    <a:pt x="123521" y="1"/>
                    <a:pt x="9905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38;p37"/>
            <p:cNvSpPr/>
            <p:nvPr/>
          </p:nvSpPr>
          <p:spPr>
            <a:xfrm>
              <a:off x="1495975" y="3793600"/>
              <a:ext cx="807900" cy="953875"/>
            </a:xfrm>
            <a:custGeom>
              <a:avLst/>
              <a:gdLst/>
              <a:ahLst/>
              <a:cxnLst/>
              <a:rect l="l" t="t" r="r" b="b"/>
              <a:pathLst>
                <a:path w="32316" h="38155" extrusionOk="0">
                  <a:moveTo>
                    <a:pt x="19448" y="0"/>
                  </a:moveTo>
                  <a:cubicBezTo>
                    <a:pt x="12861" y="2331"/>
                    <a:pt x="6378" y="4963"/>
                    <a:pt x="0" y="7898"/>
                  </a:cubicBezTo>
                  <a:cubicBezTo>
                    <a:pt x="7252" y="11487"/>
                    <a:pt x="10763" y="13443"/>
                    <a:pt x="17536" y="17626"/>
                  </a:cubicBezTo>
                  <a:cubicBezTo>
                    <a:pt x="14624" y="24361"/>
                    <a:pt x="11948" y="31204"/>
                    <a:pt x="9507" y="38155"/>
                  </a:cubicBezTo>
                  <a:cubicBezTo>
                    <a:pt x="17057" y="34866"/>
                    <a:pt x="24555" y="31937"/>
                    <a:pt x="32315" y="29251"/>
                  </a:cubicBezTo>
                  <a:cubicBezTo>
                    <a:pt x="32312" y="29239"/>
                    <a:pt x="32310" y="29228"/>
                    <a:pt x="32307" y="29216"/>
                  </a:cubicBezTo>
                  <a:cubicBezTo>
                    <a:pt x="29844" y="27834"/>
                    <a:pt x="28379" y="27052"/>
                    <a:pt x="25650" y="25661"/>
                  </a:cubicBezTo>
                  <a:cubicBezTo>
                    <a:pt x="23583" y="17107"/>
                    <a:pt x="21515" y="8554"/>
                    <a:pt x="19448" y="0"/>
                  </a:cubicBezTo>
                  <a:close/>
                </a:path>
              </a:pathLst>
            </a:custGeom>
            <a:solidFill>
              <a:srgbClr val="DC56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39;p37"/>
            <p:cNvSpPr/>
            <p:nvPr/>
          </p:nvSpPr>
          <p:spPr>
            <a:xfrm>
              <a:off x="5313675" y="3793675"/>
              <a:ext cx="807875" cy="953950"/>
            </a:xfrm>
            <a:custGeom>
              <a:avLst/>
              <a:gdLst/>
              <a:ahLst/>
              <a:cxnLst/>
              <a:rect l="l" t="t" r="r" b="b"/>
              <a:pathLst>
                <a:path w="32315" h="38158" extrusionOk="0">
                  <a:moveTo>
                    <a:pt x="12866" y="1"/>
                  </a:moveTo>
                  <a:cubicBezTo>
                    <a:pt x="10799" y="8553"/>
                    <a:pt x="8732" y="17105"/>
                    <a:pt x="6665" y="25658"/>
                  </a:cubicBezTo>
                  <a:lnTo>
                    <a:pt x="6633" y="25647"/>
                  </a:lnTo>
                  <a:lnTo>
                    <a:pt x="6658" y="25662"/>
                  </a:lnTo>
                  <a:cubicBezTo>
                    <a:pt x="3932" y="27053"/>
                    <a:pt x="2468" y="27835"/>
                    <a:pt x="8" y="29218"/>
                  </a:cubicBezTo>
                  <a:cubicBezTo>
                    <a:pt x="6" y="29231"/>
                    <a:pt x="3" y="29242"/>
                    <a:pt x="0" y="29254"/>
                  </a:cubicBezTo>
                  <a:cubicBezTo>
                    <a:pt x="7760" y="31939"/>
                    <a:pt x="15258" y="34869"/>
                    <a:pt x="22808" y="38157"/>
                  </a:cubicBezTo>
                  <a:cubicBezTo>
                    <a:pt x="20371" y="31212"/>
                    <a:pt x="17694" y="24369"/>
                    <a:pt x="14780" y="17627"/>
                  </a:cubicBezTo>
                  <a:cubicBezTo>
                    <a:pt x="21552" y="13444"/>
                    <a:pt x="25063" y="11490"/>
                    <a:pt x="32315" y="7900"/>
                  </a:cubicBezTo>
                  <a:cubicBezTo>
                    <a:pt x="25945" y="4968"/>
                    <a:pt x="19461" y="2335"/>
                    <a:pt x="12866" y="1"/>
                  </a:cubicBezTo>
                  <a:close/>
                </a:path>
              </a:pathLst>
            </a:custGeom>
            <a:solidFill>
              <a:srgbClr val="DC56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0;p37"/>
            <p:cNvSpPr/>
            <p:nvPr/>
          </p:nvSpPr>
          <p:spPr>
            <a:xfrm>
              <a:off x="2004475" y="3314325"/>
              <a:ext cx="3608650" cy="1061950"/>
            </a:xfrm>
            <a:custGeom>
              <a:avLst/>
              <a:gdLst/>
              <a:ahLst/>
              <a:cxnLst/>
              <a:rect l="l" t="t" r="r" b="b"/>
              <a:pathLst>
                <a:path w="144346" h="42478" extrusionOk="0">
                  <a:moveTo>
                    <a:pt x="72148" y="1"/>
                  </a:moveTo>
                  <a:cubicBezTo>
                    <a:pt x="48090" y="1"/>
                    <a:pt x="24041" y="3873"/>
                    <a:pt x="0" y="11618"/>
                  </a:cubicBezTo>
                  <a:cubicBezTo>
                    <a:pt x="2418" y="21904"/>
                    <a:pt x="4835" y="32191"/>
                    <a:pt x="7253" y="42477"/>
                  </a:cubicBezTo>
                  <a:cubicBezTo>
                    <a:pt x="28981" y="35549"/>
                    <a:pt x="50576" y="32085"/>
                    <a:pt x="72171" y="32085"/>
                  </a:cubicBezTo>
                  <a:cubicBezTo>
                    <a:pt x="93766" y="32085"/>
                    <a:pt x="115361" y="35549"/>
                    <a:pt x="137091" y="42477"/>
                  </a:cubicBezTo>
                  <a:cubicBezTo>
                    <a:pt x="139509" y="32191"/>
                    <a:pt x="141927" y="21904"/>
                    <a:pt x="144345" y="11618"/>
                  </a:cubicBezTo>
                  <a:cubicBezTo>
                    <a:pt x="120271" y="3873"/>
                    <a:pt x="96205" y="1"/>
                    <a:pt x="72148" y="1"/>
                  </a:cubicBezTo>
                  <a:close/>
                </a:path>
              </a:pathLst>
            </a:custGeom>
            <a:solidFill>
              <a:srgbClr val="DC56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1;p37"/>
            <p:cNvSpPr/>
            <p:nvPr/>
          </p:nvSpPr>
          <p:spPr>
            <a:xfrm>
              <a:off x="2447375" y="3525925"/>
              <a:ext cx="450650" cy="619350"/>
            </a:xfrm>
            <a:custGeom>
              <a:avLst/>
              <a:gdLst/>
              <a:ahLst/>
              <a:cxnLst/>
              <a:rect l="l" t="t" r="r" b="b"/>
              <a:pathLst>
                <a:path w="18026" h="24774" extrusionOk="0">
                  <a:moveTo>
                    <a:pt x="10631" y="0"/>
                  </a:moveTo>
                  <a:cubicBezTo>
                    <a:pt x="10070" y="0"/>
                    <a:pt x="9457" y="71"/>
                    <a:pt x="8794" y="214"/>
                  </a:cubicBezTo>
                  <a:cubicBezTo>
                    <a:pt x="7185" y="564"/>
                    <a:pt x="6382" y="745"/>
                    <a:pt x="4778" y="1124"/>
                  </a:cubicBezTo>
                  <a:cubicBezTo>
                    <a:pt x="1448" y="1911"/>
                    <a:pt x="1" y="3864"/>
                    <a:pt x="687" y="6601"/>
                  </a:cubicBezTo>
                  <a:cubicBezTo>
                    <a:pt x="1377" y="9350"/>
                    <a:pt x="1723" y="10725"/>
                    <a:pt x="2413" y="13474"/>
                  </a:cubicBezTo>
                  <a:cubicBezTo>
                    <a:pt x="2552" y="14027"/>
                    <a:pt x="2943" y="14296"/>
                    <a:pt x="3593" y="14315"/>
                  </a:cubicBezTo>
                  <a:cubicBezTo>
                    <a:pt x="7010" y="14402"/>
                    <a:pt x="8708" y="14483"/>
                    <a:pt x="12078" y="14717"/>
                  </a:cubicBezTo>
                  <a:lnTo>
                    <a:pt x="12882" y="18631"/>
                  </a:lnTo>
                  <a:cubicBezTo>
                    <a:pt x="13046" y="19425"/>
                    <a:pt x="12666" y="19904"/>
                    <a:pt x="11816" y="20094"/>
                  </a:cubicBezTo>
                  <a:cubicBezTo>
                    <a:pt x="11189" y="20233"/>
                    <a:pt x="10875" y="20304"/>
                    <a:pt x="10249" y="20448"/>
                  </a:cubicBezTo>
                  <a:cubicBezTo>
                    <a:pt x="10082" y="20487"/>
                    <a:pt x="9925" y="20507"/>
                    <a:pt x="9780" y="20507"/>
                  </a:cubicBezTo>
                  <a:cubicBezTo>
                    <a:pt x="9214" y="20507"/>
                    <a:pt x="8820" y="20211"/>
                    <a:pt x="8677" y="19582"/>
                  </a:cubicBezTo>
                  <a:cubicBezTo>
                    <a:pt x="8472" y="18681"/>
                    <a:pt x="8370" y="18229"/>
                    <a:pt x="8164" y="17328"/>
                  </a:cubicBezTo>
                  <a:cubicBezTo>
                    <a:pt x="8107" y="17077"/>
                    <a:pt x="7974" y="16957"/>
                    <a:pt x="7746" y="16957"/>
                  </a:cubicBezTo>
                  <a:cubicBezTo>
                    <a:pt x="7681" y="16957"/>
                    <a:pt x="7607" y="16967"/>
                    <a:pt x="7526" y="16986"/>
                  </a:cubicBezTo>
                  <a:cubicBezTo>
                    <a:pt x="6144" y="17318"/>
                    <a:pt x="5454" y="17491"/>
                    <a:pt x="4076" y="17849"/>
                  </a:cubicBezTo>
                  <a:cubicBezTo>
                    <a:pt x="3745" y="17934"/>
                    <a:pt x="3583" y="18133"/>
                    <a:pt x="3663" y="18453"/>
                  </a:cubicBezTo>
                  <a:lnTo>
                    <a:pt x="4432" y="21510"/>
                  </a:lnTo>
                  <a:cubicBezTo>
                    <a:pt x="4979" y="23687"/>
                    <a:pt x="6347" y="24774"/>
                    <a:pt x="8380" y="24774"/>
                  </a:cubicBezTo>
                  <a:cubicBezTo>
                    <a:pt x="8904" y="24774"/>
                    <a:pt x="9471" y="24702"/>
                    <a:pt x="10080" y="24558"/>
                  </a:cubicBezTo>
                  <a:cubicBezTo>
                    <a:pt x="11513" y="24218"/>
                    <a:pt x="12230" y="24056"/>
                    <a:pt x="13668" y="23745"/>
                  </a:cubicBezTo>
                  <a:cubicBezTo>
                    <a:pt x="16684" y="23093"/>
                    <a:pt x="18025" y="21325"/>
                    <a:pt x="17518" y="18547"/>
                  </a:cubicBezTo>
                  <a:cubicBezTo>
                    <a:pt x="17018" y="15816"/>
                    <a:pt x="16769" y="14451"/>
                    <a:pt x="16270" y="11720"/>
                  </a:cubicBezTo>
                  <a:cubicBezTo>
                    <a:pt x="16167" y="11159"/>
                    <a:pt x="15801" y="10891"/>
                    <a:pt x="15182" y="10799"/>
                  </a:cubicBezTo>
                  <a:cubicBezTo>
                    <a:pt x="11759" y="10513"/>
                    <a:pt x="10033" y="10406"/>
                    <a:pt x="6559" y="10270"/>
                  </a:cubicBezTo>
                  <a:cubicBezTo>
                    <a:pt x="6191" y="8654"/>
                    <a:pt x="6006" y="7845"/>
                    <a:pt x="5639" y="6229"/>
                  </a:cubicBezTo>
                  <a:cubicBezTo>
                    <a:pt x="5465" y="5468"/>
                    <a:pt x="5899" y="4930"/>
                    <a:pt x="6779" y="4728"/>
                  </a:cubicBezTo>
                  <a:cubicBezTo>
                    <a:pt x="7454" y="4572"/>
                    <a:pt x="7793" y="4495"/>
                    <a:pt x="8469" y="4345"/>
                  </a:cubicBezTo>
                  <a:cubicBezTo>
                    <a:pt x="8663" y="4302"/>
                    <a:pt x="8840" y="4281"/>
                    <a:pt x="9001" y="4281"/>
                  </a:cubicBezTo>
                  <a:cubicBezTo>
                    <a:pt x="9627" y="4281"/>
                    <a:pt x="9997" y="4604"/>
                    <a:pt x="10122" y="5213"/>
                  </a:cubicBezTo>
                  <a:lnTo>
                    <a:pt x="10595" y="7508"/>
                  </a:lnTo>
                  <a:cubicBezTo>
                    <a:pt x="10644" y="7748"/>
                    <a:pt x="10817" y="7880"/>
                    <a:pt x="11067" y="7880"/>
                  </a:cubicBezTo>
                  <a:cubicBezTo>
                    <a:pt x="11123" y="7880"/>
                    <a:pt x="11183" y="7874"/>
                    <a:pt x="11246" y="7861"/>
                  </a:cubicBezTo>
                  <a:cubicBezTo>
                    <a:pt x="12688" y="7555"/>
                    <a:pt x="13410" y="7408"/>
                    <a:pt x="14855" y="7127"/>
                  </a:cubicBezTo>
                  <a:cubicBezTo>
                    <a:pt x="15237" y="7054"/>
                    <a:pt x="15379" y="6844"/>
                    <a:pt x="15325" y="6548"/>
                  </a:cubicBezTo>
                  <a:lnTo>
                    <a:pt x="14752" y="3415"/>
                  </a:lnTo>
                  <a:cubicBezTo>
                    <a:pt x="14345" y="1183"/>
                    <a:pt x="12924" y="0"/>
                    <a:pt x="1063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242;p37"/>
            <p:cNvSpPr/>
            <p:nvPr/>
          </p:nvSpPr>
          <p:spPr>
            <a:xfrm>
              <a:off x="2915525" y="3448625"/>
              <a:ext cx="410350" cy="613225"/>
            </a:xfrm>
            <a:custGeom>
              <a:avLst/>
              <a:gdLst/>
              <a:ahLst/>
              <a:cxnLst/>
              <a:rect l="l" t="t" r="r" b="b"/>
              <a:pathLst>
                <a:path w="16414" h="24529" extrusionOk="0">
                  <a:moveTo>
                    <a:pt x="8933" y="4018"/>
                  </a:moveTo>
                  <a:cubicBezTo>
                    <a:pt x="9659" y="4018"/>
                    <a:pt x="10089" y="4377"/>
                    <a:pt x="10168" y="5055"/>
                  </a:cubicBezTo>
                  <a:cubicBezTo>
                    <a:pt x="10706" y="9653"/>
                    <a:pt x="11243" y="14250"/>
                    <a:pt x="11779" y="18848"/>
                  </a:cubicBezTo>
                  <a:cubicBezTo>
                    <a:pt x="11874" y="19653"/>
                    <a:pt x="11457" y="20096"/>
                    <a:pt x="10598" y="20207"/>
                  </a:cubicBezTo>
                  <a:cubicBezTo>
                    <a:pt x="9831" y="20306"/>
                    <a:pt x="9449" y="20358"/>
                    <a:pt x="8682" y="20464"/>
                  </a:cubicBezTo>
                  <a:cubicBezTo>
                    <a:pt x="8566" y="20481"/>
                    <a:pt x="8456" y="20489"/>
                    <a:pt x="8353" y="20489"/>
                  </a:cubicBezTo>
                  <a:cubicBezTo>
                    <a:pt x="7691" y="20489"/>
                    <a:pt x="7292" y="20157"/>
                    <a:pt x="7195" y="19462"/>
                  </a:cubicBezTo>
                  <a:cubicBezTo>
                    <a:pt x="6555" y="14879"/>
                    <a:pt x="5914" y="10295"/>
                    <a:pt x="5274" y="5710"/>
                  </a:cubicBezTo>
                  <a:cubicBezTo>
                    <a:pt x="5167" y="4937"/>
                    <a:pt x="5607" y="4447"/>
                    <a:pt x="6534" y="4318"/>
                  </a:cubicBezTo>
                  <a:cubicBezTo>
                    <a:pt x="7360" y="4203"/>
                    <a:pt x="7774" y="4147"/>
                    <a:pt x="8601" y="4041"/>
                  </a:cubicBezTo>
                  <a:cubicBezTo>
                    <a:pt x="8717" y="4026"/>
                    <a:pt x="8828" y="4018"/>
                    <a:pt x="8933" y="4018"/>
                  </a:cubicBezTo>
                  <a:close/>
                  <a:moveTo>
                    <a:pt x="10219" y="0"/>
                  </a:moveTo>
                  <a:cubicBezTo>
                    <a:pt x="9846" y="0"/>
                    <a:pt x="9451" y="26"/>
                    <a:pt x="9034" y="78"/>
                  </a:cubicBezTo>
                  <a:cubicBezTo>
                    <a:pt x="7407" y="280"/>
                    <a:pt x="6595" y="391"/>
                    <a:pt x="4971" y="624"/>
                  </a:cubicBezTo>
                  <a:cubicBezTo>
                    <a:pt x="1564" y="1115"/>
                    <a:pt x="0" y="2923"/>
                    <a:pt x="451" y="5710"/>
                  </a:cubicBezTo>
                  <a:cubicBezTo>
                    <a:pt x="1270" y="10773"/>
                    <a:pt x="2089" y="15835"/>
                    <a:pt x="2907" y="20898"/>
                  </a:cubicBezTo>
                  <a:cubicBezTo>
                    <a:pt x="3298" y="23311"/>
                    <a:pt x="4738" y="24529"/>
                    <a:pt x="7091" y="24529"/>
                  </a:cubicBezTo>
                  <a:cubicBezTo>
                    <a:pt x="7456" y="24529"/>
                    <a:pt x="7844" y="24499"/>
                    <a:pt x="8254" y="24440"/>
                  </a:cubicBezTo>
                  <a:cubicBezTo>
                    <a:pt x="9704" y="24231"/>
                    <a:pt x="10430" y="24133"/>
                    <a:pt x="11882" y="23953"/>
                  </a:cubicBezTo>
                  <a:cubicBezTo>
                    <a:pt x="14931" y="23573"/>
                    <a:pt x="16414" y="21932"/>
                    <a:pt x="16145" y="19119"/>
                  </a:cubicBezTo>
                  <a:lnTo>
                    <a:pt x="14678" y="3799"/>
                  </a:lnTo>
                  <a:cubicBezTo>
                    <a:pt x="14442" y="1330"/>
                    <a:pt x="12900" y="0"/>
                    <a:pt x="1021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43;p37"/>
            <p:cNvSpPr/>
            <p:nvPr/>
          </p:nvSpPr>
          <p:spPr>
            <a:xfrm>
              <a:off x="3388800" y="3412225"/>
              <a:ext cx="368600" cy="605550"/>
            </a:xfrm>
            <a:custGeom>
              <a:avLst/>
              <a:gdLst/>
              <a:ahLst/>
              <a:cxnLst/>
              <a:rect l="l" t="t" r="r" b="b"/>
              <a:pathLst>
                <a:path w="14744" h="24222" extrusionOk="0">
                  <a:moveTo>
                    <a:pt x="9628" y="1"/>
                  </a:moveTo>
                  <a:cubicBezTo>
                    <a:pt x="9508" y="1"/>
                    <a:pt x="9385" y="3"/>
                    <a:pt x="9260" y="8"/>
                  </a:cubicBezTo>
                  <a:cubicBezTo>
                    <a:pt x="7624" y="64"/>
                    <a:pt x="6807" y="101"/>
                    <a:pt x="5174" y="189"/>
                  </a:cubicBezTo>
                  <a:cubicBezTo>
                    <a:pt x="1744" y="375"/>
                    <a:pt x="0" y="2039"/>
                    <a:pt x="212" y="4856"/>
                  </a:cubicBezTo>
                  <a:lnTo>
                    <a:pt x="1368" y="20204"/>
                  </a:lnTo>
                  <a:cubicBezTo>
                    <a:pt x="1568" y="22869"/>
                    <a:pt x="3163" y="24221"/>
                    <a:pt x="5925" y="24221"/>
                  </a:cubicBezTo>
                  <a:cubicBezTo>
                    <a:pt x="6084" y="24221"/>
                    <a:pt x="6246" y="24217"/>
                    <a:pt x="6413" y="24208"/>
                  </a:cubicBezTo>
                  <a:cubicBezTo>
                    <a:pt x="7872" y="24129"/>
                    <a:pt x="8603" y="24096"/>
                    <a:pt x="10063" y="24045"/>
                  </a:cubicBezTo>
                  <a:cubicBezTo>
                    <a:pt x="13096" y="23940"/>
                    <a:pt x="14743" y="22436"/>
                    <a:pt x="14714" y="19610"/>
                  </a:cubicBezTo>
                  <a:cubicBezTo>
                    <a:pt x="14702" y="18310"/>
                    <a:pt x="14695" y="17661"/>
                    <a:pt x="14682" y="16362"/>
                  </a:cubicBezTo>
                  <a:cubicBezTo>
                    <a:pt x="14679" y="16066"/>
                    <a:pt x="14479" y="15887"/>
                    <a:pt x="14147" y="15887"/>
                  </a:cubicBezTo>
                  <a:cubicBezTo>
                    <a:pt x="14143" y="15887"/>
                    <a:pt x="14139" y="15887"/>
                    <a:pt x="14135" y="15887"/>
                  </a:cubicBezTo>
                  <a:cubicBezTo>
                    <a:pt x="12777" y="15906"/>
                    <a:pt x="12100" y="15920"/>
                    <a:pt x="10744" y="15962"/>
                  </a:cubicBezTo>
                  <a:cubicBezTo>
                    <a:pt x="10370" y="15973"/>
                    <a:pt x="10206" y="16159"/>
                    <a:pt x="10215" y="16459"/>
                  </a:cubicBezTo>
                  <a:lnTo>
                    <a:pt x="10292" y="18863"/>
                  </a:lnTo>
                  <a:cubicBezTo>
                    <a:pt x="10318" y="19674"/>
                    <a:pt x="9864" y="20079"/>
                    <a:pt x="8999" y="20114"/>
                  </a:cubicBezTo>
                  <a:cubicBezTo>
                    <a:pt x="8309" y="20142"/>
                    <a:pt x="7963" y="20157"/>
                    <a:pt x="7272" y="20190"/>
                  </a:cubicBezTo>
                  <a:cubicBezTo>
                    <a:pt x="7228" y="20193"/>
                    <a:pt x="7185" y="20194"/>
                    <a:pt x="7143" y="20194"/>
                  </a:cubicBezTo>
                  <a:cubicBezTo>
                    <a:pt x="6359" y="20194"/>
                    <a:pt x="5920" y="19828"/>
                    <a:pt x="5879" y="19058"/>
                  </a:cubicBezTo>
                  <a:cubicBezTo>
                    <a:pt x="5637" y="14496"/>
                    <a:pt x="5396" y="9932"/>
                    <a:pt x="5155" y="5369"/>
                  </a:cubicBezTo>
                  <a:cubicBezTo>
                    <a:pt x="5113" y="4588"/>
                    <a:pt x="5556" y="4140"/>
                    <a:pt x="6524" y="4094"/>
                  </a:cubicBezTo>
                  <a:cubicBezTo>
                    <a:pt x="7269" y="4057"/>
                    <a:pt x="7642" y="4040"/>
                    <a:pt x="8388" y="4011"/>
                  </a:cubicBezTo>
                  <a:cubicBezTo>
                    <a:pt x="8427" y="4010"/>
                    <a:pt x="8466" y="4009"/>
                    <a:pt x="8505" y="4009"/>
                  </a:cubicBezTo>
                  <a:cubicBezTo>
                    <a:pt x="9363" y="4009"/>
                    <a:pt x="9836" y="4413"/>
                    <a:pt x="9859" y="5161"/>
                  </a:cubicBezTo>
                  <a:lnTo>
                    <a:pt x="9935" y="7565"/>
                  </a:lnTo>
                  <a:cubicBezTo>
                    <a:pt x="9945" y="7855"/>
                    <a:pt x="10115" y="8028"/>
                    <a:pt x="10476" y="8028"/>
                  </a:cubicBezTo>
                  <a:cubicBezTo>
                    <a:pt x="10488" y="8028"/>
                    <a:pt x="10501" y="8028"/>
                    <a:pt x="10514" y="8028"/>
                  </a:cubicBezTo>
                  <a:cubicBezTo>
                    <a:pt x="11921" y="7985"/>
                    <a:pt x="12625" y="7970"/>
                    <a:pt x="14033" y="7952"/>
                  </a:cubicBezTo>
                  <a:cubicBezTo>
                    <a:pt x="14385" y="7946"/>
                    <a:pt x="14594" y="7765"/>
                    <a:pt x="14592" y="7464"/>
                  </a:cubicBezTo>
                  <a:cubicBezTo>
                    <a:pt x="14579" y="6165"/>
                    <a:pt x="14572" y="5516"/>
                    <a:pt x="14560" y="4217"/>
                  </a:cubicBezTo>
                  <a:cubicBezTo>
                    <a:pt x="14532" y="1496"/>
                    <a:pt x="12789" y="1"/>
                    <a:pt x="962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244;p37"/>
            <p:cNvSpPr/>
            <p:nvPr/>
          </p:nvSpPr>
          <p:spPr>
            <a:xfrm>
              <a:off x="3860075" y="3412275"/>
              <a:ext cx="368600" cy="605550"/>
            </a:xfrm>
            <a:custGeom>
              <a:avLst/>
              <a:gdLst/>
              <a:ahLst/>
              <a:cxnLst/>
              <a:rect l="l" t="t" r="r" b="b"/>
              <a:pathLst>
                <a:path w="14744" h="24222" extrusionOk="0">
                  <a:moveTo>
                    <a:pt x="5142" y="1"/>
                  </a:moveTo>
                  <a:cubicBezTo>
                    <a:pt x="1953" y="1"/>
                    <a:pt x="212" y="1495"/>
                    <a:pt x="184" y="4215"/>
                  </a:cubicBezTo>
                  <a:lnTo>
                    <a:pt x="28" y="19608"/>
                  </a:lnTo>
                  <a:cubicBezTo>
                    <a:pt x="1" y="22434"/>
                    <a:pt x="1648" y="23938"/>
                    <a:pt x="4713" y="24046"/>
                  </a:cubicBezTo>
                  <a:cubicBezTo>
                    <a:pt x="6173" y="24097"/>
                    <a:pt x="6903" y="24129"/>
                    <a:pt x="8363" y="24208"/>
                  </a:cubicBezTo>
                  <a:cubicBezTo>
                    <a:pt x="8528" y="24217"/>
                    <a:pt x="8689" y="24221"/>
                    <a:pt x="8846" y="24221"/>
                  </a:cubicBezTo>
                  <a:cubicBezTo>
                    <a:pt x="11581" y="24221"/>
                    <a:pt x="13176" y="22868"/>
                    <a:pt x="13376" y="20203"/>
                  </a:cubicBezTo>
                  <a:cubicBezTo>
                    <a:pt x="13474" y="18908"/>
                    <a:pt x="13523" y="18261"/>
                    <a:pt x="13620" y="16966"/>
                  </a:cubicBezTo>
                  <a:cubicBezTo>
                    <a:pt x="13643" y="16666"/>
                    <a:pt x="13453" y="16471"/>
                    <a:pt x="13115" y="16445"/>
                  </a:cubicBezTo>
                  <a:cubicBezTo>
                    <a:pt x="11761" y="16341"/>
                    <a:pt x="11083" y="16296"/>
                    <a:pt x="9728" y="16216"/>
                  </a:cubicBezTo>
                  <a:cubicBezTo>
                    <a:pt x="9708" y="16215"/>
                    <a:pt x="9687" y="16214"/>
                    <a:pt x="9668" y="16214"/>
                  </a:cubicBezTo>
                  <a:cubicBezTo>
                    <a:pt x="9336" y="16214"/>
                    <a:pt x="9176" y="16382"/>
                    <a:pt x="9161" y="16665"/>
                  </a:cubicBezTo>
                  <a:cubicBezTo>
                    <a:pt x="9109" y="17625"/>
                    <a:pt x="9083" y="18106"/>
                    <a:pt x="9032" y="19067"/>
                  </a:cubicBezTo>
                  <a:cubicBezTo>
                    <a:pt x="8990" y="19836"/>
                    <a:pt x="8552" y="20201"/>
                    <a:pt x="7770" y="20201"/>
                  </a:cubicBezTo>
                  <a:cubicBezTo>
                    <a:pt x="7727" y="20201"/>
                    <a:pt x="7683" y="20200"/>
                    <a:pt x="7638" y="20197"/>
                  </a:cubicBezTo>
                  <a:cubicBezTo>
                    <a:pt x="6947" y="20163"/>
                    <a:pt x="6601" y="20147"/>
                    <a:pt x="5910" y="20120"/>
                  </a:cubicBezTo>
                  <a:cubicBezTo>
                    <a:pt x="5046" y="20084"/>
                    <a:pt x="4593" y="19680"/>
                    <a:pt x="4620" y="18868"/>
                  </a:cubicBezTo>
                  <a:cubicBezTo>
                    <a:pt x="4767" y="14301"/>
                    <a:pt x="4915" y="9733"/>
                    <a:pt x="5063" y="5166"/>
                  </a:cubicBezTo>
                  <a:cubicBezTo>
                    <a:pt x="5087" y="4420"/>
                    <a:pt x="5526" y="4015"/>
                    <a:pt x="6411" y="4015"/>
                  </a:cubicBezTo>
                  <a:cubicBezTo>
                    <a:pt x="6452" y="4015"/>
                    <a:pt x="6493" y="4016"/>
                    <a:pt x="6535" y="4017"/>
                  </a:cubicBezTo>
                  <a:cubicBezTo>
                    <a:pt x="7281" y="4047"/>
                    <a:pt x="7654" y="4064"/>
                    <a:pt x="8399" y="4101"/>
                  </a:cubicBezTo>
                  <a:cubicBezTo>
                    <a:pt x="9330" y="4147"/>
                    <a:pt x="9810" y="4597"/>
                    <a:pt x="9767" y="5378"/>
                  </a:cubicBezTo>
                  <a:cubicBezTo>
                    <a:pt x="9716" y="6338"/>
                    <a:pt x="9689" y="6818"/>
                    <a:pt x="9638" y="7779"/>
                  </a:cubicBezTo>
                  <a:cubicBezTo>
                    <a:pt x="9622" y="8079"/>
                    <a:pt x="9788" y="8269"/>
                    <a:pt x="10174" y="8291"/>
                  </a:cubicBezTo>
                  <a:cubicBezTo>
                    <a:pt x="11582" y="8374"/>
                    <a:pt x="12284" y="8422"/>
                    <a:pt x="13690" y="8528"/>
                  </a:cubicBezTo>
                  <a:cubicBezTo>
                    <a:pt x="13715" y="8530"/>
                    <a:pt x="13739" y="8531"/>
                    <a:pt x="13763" y="8531"/>
                  </a:cubicBezTo>
                  <a:cubicBezTo>
                    <a:pt x="14071" y="8531"/>
                    <a:pt x="14267" y="8370"/>
                    <a:pt x="14287" y="8092"/>
                  </a:cubicBezTo>
                  <a:cubicBezTo>
                    <a:pt x="14385" y="6797"/>
                    <a:pt x="14433" y="6149"/>
                    <a:pt x="14532" y="4855"/>
                  </a:cubicBezTo>
                  <a:cubicBezTo>
                    <a:pt x="14743" y="2037"/>
                    <a:pt x="12999" y="374"/>
                    <a:pt x="9607" y="190"/>
                  </a:cubicBezTo>
                  <a:cubicBezTo>
                    <a:pt x="7974" y="101"/>
                    <a:pt x="7156" y="65"/>
                    <a:pt x="5521" y="8"/>
                  </a:cubicBezTo>
                  <a:cubicBezTo>
                    <a:pt x="5392" y="3"/>
                    <a:pt x="5266" y="1"/>
                    <a:pt x="514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245;p37"/>
            <p:cNvSpPr/>
            <p:nvPr/>
          </p:nvSpPr>
          <p:spPr>
            <a:xfrm>
              <a:off x="4288400" y="3437100"/>
              <a:ext cx="417925" cy="638825"/>
            </a:xfrm>
            <a:custGeom>
              <a:avLst/>
              <a:gdLst/>
              <a:ahLst/>
              <a:cxnLst/>
              <a:rect l="l" t="t" r="r" b="b"/>
              <a:pathLst>
                <a:path w="16717" h="25553" extrusionOk="0">
                  <a:moveTo>
                    <a:pt x="2735" y="1"/>
                  </a:moveTo>
                  <a:cubicBezTo>
                    <a:pt x="2451" y="1"/>
                    <a:pt x="2254" y="156"/>
                    <a:pt x="2227" y="429"/>
                  </a:cubicBezTo>
                  <a:cubicBezTo>
                    <a:pt x="1494" y="8089"/>
                    <a:pt x="761" y="15749"/>
                    <a:pt x="28" y="23410"/>
                  </a:cubicBezTo>
                  <a:cubicBezTo>
                    <a:pt x="0" y="23709"/>
                    <a:pt x="178" y="23908"/>
                    <a:pt x="470" y="23938"/>
                  </a:cubicBezTo>
                  <a:cubicBezTo>
                    <a:pt x="4461" y="24347"/>
                    <a:pt x="8436" y="24881"/>
                    <a:pt x="12392" y="25538"/>
                  </a:cubicBezTo>
                  <a:cubicBezTo>
                    <a:pt x="12451" y="25548"/>
                    <a:pt x="12504" y="25552"/>
                    <a:pt x="12552" y="25552"/>
                  </a:cubicBezTo>
                  <a:cubicBezTo>
                    <a:pt x="12825" y="25552"/>
                    <a:pt x="12946" y="25402"/>
                    <a:pt x="12986" y="25150"/>
                  </a:cubicBezTo>
                  <a:cubicBezTo>
                    <a:pt x="13178" y="23964"/>
                    <a:pt x="13273" y="23371"/>
                    <a:pt x="13466" y="22184"/>
                  </a:cubicBezTo>
                  <a:cubicBezTo>
                    <a:pt x="13518" y="21858"/>
                    <a:pt x="13410" y="21686"/>
                    <a:pt x="13015" y="21621"/>
                  </a:cubicBezTo>
                  <a:cubicBezTo>
                    <a:pt x="9722" y="21074"/>
                    <a:pt x="8071" y="20835"/>
                    <a:pt x="4764" y="20429"/>
                  </a:cubicBezTo>
                  <a:cubicBezTo>
                    <a:pt x="5047" y="18017"/>
                    <a:pt x="5189" y="16811"/>
                    <a:pt x="5472" y="14400"/>
                  </a:cubicBezTo>
                  <a:cubicBezTo>
                    <a:pt x="8075" y="14720"/>
                    <a:pt x="9373" y="14900"/>
                    <a:pt x="11967" y="15304"/>
                  </a:cubicBezTo>
                  <a:cubicBezTo>
                    <a:pt x="12013" y="15311"/>
                    <a:pt x="12057" y="15315"/>
                    <a:pt x="12098" y="15315"/>
                  </a:cubicBezTo>
                  <a:cubicBezTo>
                    <a:pt x="12365" y="15315"/>
                    <a:pt x="12544" y="15168"/>
                    <a:pt x="12587" y="14885"/>
                  </a:cubicBezTo>
                  <a:cubicBezTo>
                    <a:pt x="12765" y="13709"/>
                    <a:pt x="12854" y="13120"/>
                    <a:pt x="13033" y="11943"/>
                  </a:cubicBezTo>
                  <a:cubicBezTo>
                    <a:pt x="13082" y="11617"/>
                    <a:pt x="12902" y="11406"/>
                    <a:pt x="12556" y="11351"/>
                  </a:cubicBezTo>
                  <a:cubicBezTo>
                    <a:pt x="9914" y="10940"/>
                    <a:pt x="8590" y="10755"/>
                    <a:pt x="5939" y="10430"/>
                  </a:cubicBezTo>
                  <a:cubicBezTo>
                    <a:pt x="6220" y="8042"/>
                    <a:pt x="6360" y="6848"/>
                    <a:pt x="6641" y="4459"/>
                  </a:cubicBezTo>
                  <a:cubicBezTo>
                    <a:pt x="10207" y="4898"/>
                    <a:pt x="11988" y="5155"/>
                    <a:pt x="15539" y="5744"/>
                  </a:cubicBezTo>
                  <a:cubicBezTo>
                    <a:pt x="15601" y="5755"/>
                    <a:pt x="15658" y="5760"/>
                    <a:pt x="15710" y="5760"/>
                  </a:cubicBezTo>
                  <a:cubicBezTo>
                    <a:pt x="16014" y="5760"/>
                    <a:pt x="16148" y="5589"/>
                    <a:pt x="16189" y="5336"/>
                  </a:cubicBezTo>
                  <a:cubicBezTo>
                    <a:pt x="16380" y="4149"/>
                    <a:pt x="16476" y="3556"/>
                    <a:pt x="16669" y="2368"/>
                  </a:cubicBezTo>
                  <a:cubicBezTo>
                    <a:pt x="16716" y="2072"/>
                    <a:pt x="16601" y="1868"/>
                    <a:pt x="16167" y="1797"/>
                  </a:cubicBezTo>
                  <a:cubicBezTo>
                    <a:pt x="11720" y="1107"/>
                    <a:pt x="7288" y="513"/>
                    <a:pt x="2819" y="5"/>
                  </a:cubicBezTo>
                  <a:cubicBezTo>
                    <a:pt x="2790" y="2"/>
                    <a:pt x="2762" y="1"/>
                    <a:pt x="27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37"/>
            <p:cNvSpPr/>
            <p:nvPr/>
          </p:nvSpPr>
          <p:spPr>
            <a:xfrm>
              <a:off x="4704650" y="3505325"/>
              <a:ext cx="465475" cy="660175"/>
            </a:xfrm>
            <a:custGeom>
              <a:avLst/>
              <a:gdLst/>
              <a:ahLst/>
              <a:cxnLst/>
              <a:rect l="l" t="t" r="r" b="b"/>
              <a:pathLst>
                <a:path w="18619" h="26407" extrusionOk="0">
                  <a:moveTo>
                    <a:pt x="8349" y="4777"/>
                  </a:moveTo>
                  <a:cubicBezTo>
                    <a:pt x="9747" y="5075"/>
                    <a:pt x="10445" y="5230"/>
                    <a:pt x="11839" y="5552"/>
                  </a:cubicBezTo>
                  <a:cubicBezTo>
                    <a:pt x="12754" y="5763"/>
                    <a:pt x="13153" y="6292"/>
                    <a:pt x="12979" y="7053"/>
                  </a:cubicBezTo>
                  <a:cubicBezTo>
                    <a:pt x="12478" y="9254"/>
                    <a:pt x="12227" y="10356"/>
                    <a:pt x="11726" y="12558"/>
                  </a:cubicBezTo>
                  <a:cubicBezTo>
                    <a:pt x="11589" y="13163"/>
                    <a:pt x="11202" y="13474"/>
                    <a:pt x="10606" y="13474"/>
                  </a:cubicBezTo>
                  <a:cubicBezTo>
                    <a:pt x="10452" y="13474"/>
                    <a:pt x="10284" y="13453"/>
                    <a:pt x="10103" y="13412"/>
                  </a:cubicBezTo>
                  <a:cubicBezTo>
                    <a:pt x="8759" y="13101"/>
                    <a:pt x="8087" y="12952"/>
                    <a:pt x="6740" y="12665"/>
                  </a:cubicBezTo>
                  <a:lnTo>
                    <a:pt x="8349" y="4777"/>
                  </a:lnTo>
                  <a:close/>
                  <a:moveTo>
                    <a:pt x="4649" y="1"/>
                  </a:moveTo>
                  <a:cubicBezTo>
                    <a:pt x="4384" y="1"/>
                    <a:pt x="4206" y="137"/>
                    <a:pt x="4161" y="382"/>
                  </a:cubicBezTo>
                  <a:lnTo>
                    <a:pt x="54" y="23086"/>
                  </a:lnTo>
                  <a:cubicBezTo>
                    <a:pt x="1" y="23382"/>
                    <a:pt x="161" y="23595"/>
                    <a:pt x="484" y="23658"/>
                  </a:cubicBezTo>
                  <a:cubicBezTo>
                    <a:pt x="1823" y="23915"/>
                    <a:pt x="2492" y="24049"/>
                    <a:pt x="3827" y="24330"/>
                  </a:cubicBezTo>
                  <a:cubicBezTo>
                    <a:pt x="3881" y="24341"/>
                    <a:pt x="3933" y="24347"/>
                    <a:pt x="3982" y="24347"/>
                  </a:cubicBezTo>
                  <a:cubicBezTo>
                    <a:pt x="4221" y="24347"/>
                    <a:pt x="4386" y="24212"/>
                    <a:pt x="4436" y="23967"/>
                  </a:cubicBezTo>
                  <a:cubicBezTo>
                    <a:pt x="5041" y="21001"/>
                    <a:pt x="5344" y="19517"/>
                    <a:pt x="5949" y="16551"/>
                  </a:cubicBezTo>
                  <a:cubicBezTo>
                    <a:pt x="6870" y="16747"/>
                    <a:pt x="7330" y="16848"/>
                    <a:pt x="8250" y="17055"/>
                  </a:cubicBezTo>
                  <a:cubicBezTo>
                    <a:pt x="8499" y="20239"/>
                    <a:pt x="8607" y="21830"/>
                    <a:pt x="8791" y="25009"/>
                  </a:cubicBezTo>
                  <a:cubicBezTo>
                    <a:pt x="8795" y="25287"/>
                    <a:pt x="8921" y="25472"/>
                    <a:pt x="9241" y="25549"/>
                  </a:cubicBezTo>
                  <a:cubicBezTo>
                    <a:pt x="10571" y="25868"/>
                    <a:pt x="11234" y="26035"/>
                    <a:pt x="12560" y="26378"/>
                  </a:cubicBezTo>
                  <a:cubicBezTo>
                    <a:pt x="12632" y="26397"/>
                    <a:pt x="12700" y="26406"/>
                    <a:pt x="12762" y="26406"/>
                  </a:cubicBezTo>
                  <a:cubicBezTo>
                    <a:pt x="12997" y="26406"/>
                    <a:pt x="13143" y="26266"/>
                    <a:pt x="13137" y="25969"/>
                  </a:cubicBezTo>
                  <a:cubicBezTo>
                    <a:pt x="13020" y="22686"/>
                    <a:pt x="12944" y="21043"/>
                    <a:pt x="12757" y="17754"/>
                  </a:cubicBezTo>
                  <a:cubicBezTo>
                    <a:pt x="14499" y="17538"/>
                    <a:pt x="15656" y="16481"/>
                    <a:pt x="16146" y="14530"/>
                  </a:cubicBezTo>
                  <a:cubicBezTo>
                    <a:pt x="16859" y="11688"/>
                    <a:pt x="17217" y="10267"/>
                    <a:pt x="17931" y="7424"/>
                  </a:cubicBezTo>
                  <a:cubicBezTo>
                    <a:pt x="18618" y="4687"/>
                    <a:pt x="17205" y="2744"/>
                    <a:pt x="13840" y="1948"/>
                  </a:cubicBezTo>
                  <a:cubicBezTo>
                    <a:pt x="10246" y="1098"/>
                    <a:pt x="8441" y="712"/>
                    <a:pt x="4823" y="18"/>
                  </a:cubicBezTo>
                  <a:cubicBezTo>
                    <a:pt x="4762" y="6"/>
                    <a:pt x="4704" y="1"/>
                    <a:pt x="46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247;p37"/>
            <p:cNvSpPr/>
            <p:nvPr/>
          </p:nvSpPr>
          <p:spPr>
            <a:xfrm>
              <a:off x="3501475" y="1350475"/>
              <a:ext cx="631225" cy="221550"/>
            </a:xfrm>
            <a:custGeom>
              <a:avLst/>
              <a:gdLst/>
              <a:ahLst/>
              <a:cxnLst/>
              <a:rect l="l" t="t" r="r" b="b"/>
              <a:pathLst>
                <a:path w="25249" h="8862" extrusionOk="0">
                  <a:moveTo>
                    <a:pt x="12618" y="0"/>
                  </a:moveTo>
                  <a:cubicBezTo>
                    <a:pt x="7746" y="0"/>
                    <a:pt x="3318" y="816"/>
                    <a:pt x="25" y="2147"/>
                  </a:cubicBezTo>
                  <a:cubicBezTo>
                    <a:pt x="0" y="2547"/>
                    <a:pt x="80" y="3528"/>
                    <a:pt x="1431" y="3653"/>
                  </a:cubicBezTo>
                  <a:lnTo>
                    <a:pt x="1431" y="8857"/>
                  </a:lnTo>
                  <a:cubicBezTo>
                    <a:pt x="4532" y="7833"/>
                    <a:pt x="8410" y="7225"/>
                    <a:pt x="12618" y="7225"/>
                  </a:cubicBezTo>
                  <a:cubicBezTo>
                    <a:pt x="16833" y="7225"/>
                    <a:pt x="20716" y="7835"/>
                    <a:pt x="23820" y="8861"/>
                  </a:cubicBezTo>
                  <a:lnTo>
                    <a:pt x="23820" y="3653"/>
                  </a:lnTo>
                  <a:cubicBezTo>
                    <a:pt x="25163" y="3528"/>
                    <a:pt x="25248" y="2556"/>
                    <a:pt x="25226" y="2152"/>
                  </a:cubicBezTo>
                  <a:cubicBezTo>
                    <a:pt x="21932" y="817"/>
                    <a:pt x="17497" y="0"/>
                    <a:pt x="126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248;p37"/>
            <p:cNvSpPr/>
            <p:nvPr/>
          </p:nvSpPr>
          <p:spPr>
            <a:xfrm>
              <a:off x="3333275" y="872075"/>
              <a:ext cx="967575" cy="493650"/>
            </a:xfrm>
            <a:custGeom>
              <a:avLst/>
              <a:gdLst/>
              <a:ahLst/>
              <a:cxnLst/>
              <a:rect l="l" t="t" r="r" b="b"/>
              <a:pathLst>
                <a:path w="38703" h="19746" extrusionOk="0">
                  <a:moveTo>
                    <a:pt x="19352" y="0"/>
                  </a:moveTo>
                  <a:cubicBezTo>
                    <a:pt x="18801" y="4113"/>
                    <a:pt x="14241" y="5319"/>
                    <a:pt x="14241" y="5319"/>
                  </a:cubicBezTo>
                  <a:cubicBezTo>
                    <a:pt x="14241" y="5319"/>
                    <a:pt x="17360" y="6384"/>
                    <a:pt x="17736" y="11630"/>
                  </a:cubicBezTo>
                  <a:cubicBezTo>
                    <a:pt x="17929" y="14307"/>
                    <a:pt x="16981" y="16016"/>
                    <a:pt x="15609" y="16016"/>
                  </a:cubicBezTo>
                  <a:cubicBezTo>
                    <a:pt x="14238" y="16016"/>
                    <a:pt x="12997" y="15038"/>
                    <a:pt x="12723" y="13172"/>
                  </a:cubicBezTo>
                  <a:cubicBezTo>
                    <a:pt x="12363" y="10708"/>
                    <a:pt x="13761" y="8728"/>
                    <a:pt x="13761" y="8728"/>
                  </a:cubicBezTo>
                  <a:cubicBezTo>
                    <a:pt x="10597" y="7855"/>
                    <a:pt x="9297" y="3877"/>
                    <a:pt x="9297" y="3876"/>
                  </a:cubicBezTo>
                  <a:lnTo>
                    <a:pt x="9297" y="3876"/>
                  </a:lnTo>
                  <a:cubicBezTo>
                    <a:pt x="9812" y="8546"/>
                    <a:pt x="7327" y="10216"/>
                    <a:pt x="7327" y="10216"/>
                  </a:cubicBezTo>
                  <a:cubicBezTo>
                    <a:pt x="7327" y="10216"/>
                    <a:pt x="9143" y="10602"/>
                    <a:pt x="9940" y="12744"/>
                  </a:cubicBezTo>
                  <a:cubicBezTo>
                    <a:pt x="10791" y="15037"/>
                    <a:pt x="10248" y="16706"/>
                    <a:pt x="9083" y="17157"/>
                  </a:cubicBezTo>
                  <a:cubicBezTo>
                    <a:pt x="8860" y="17243"/>
                    <a:pt x="8610" y="17290"/>
                    <a:pt x="8348" y="17290"/>
                  </a:cubicBezTo>
                  <a:cubicBezTo>
                    <a:pt x="7390" y="17290"/>
                    <a:pt x="6286" y="16660"/>
                    <a:pt x="5869" y="15016"/>
                  </a:cubicBezTo>
                  <a:cubicBezTo>
                    <a:pt x="5414" y="13212"/>
                    <a:pt x="6384" y="11202"/>
                    <a:pt x="6384" y="11202"/>
                  </a:cubicBezTo>
                  <a:cubicBezTo>
                    <a:pt x="2315" y="9789"/>
                    <a:pt x="1" y="6661"/>
                    <a:pt x="1" y="6661"/>
                  </a:cubicBezTo>
                  <a:lnTo>
                    <a:pt x="1" y="6661"/>
                  </a:lnTo>
                  <a:lnTo>
                    <a:pt x="6819" y="19746"/>
                  </a:lnTo>
                  <a:cubicBezTo>
                    <a:pt x="10103" y="18428"/>
                    <a:pt x="14509" y="17620"/>
                    <a:pt x="19352" y="17618"/>
                  </a:cubicBezTo>
                  <a:cubicBezTo>
                    <a:pt x="24195" y="17620"/>
                    <a:pt x="28600" y="18428"/>
                    <a:pt x="31885" y="19746"/>
                  </a:cubicBezTo>
                  <a:lnTo>
                    <a:pt x="38702" y="6661"/>
                  </a:lnTo>
                  <a:lnTo>
                    <a:pt x="38702" y="6661"/>
                  </a:lnTo>
                  <a:cubicBezTo>
                    <a:pt x="38702" y="6661"/>
                    <a:pt x="36389" y="9788"/>
                    <a:pt x="32320" y="11202"/>
                  </a:cubicBezTo>
                  <a:cubicBezTo>
                    <a:pt x="32320" y="11202"/>
                    <a:pt x="33290" y="13211"/>
                    <a:pt x="32834" y="15015"/>
                  </a:cubicBezTo>
                  <a:cubicBezTo>
                    <a:pt x="32418" y="16660"/>
                    <a:pt x="31315" y="17289"/>
                    <a:pt x="30357" y="17289"/>
                  </a:cubicBezTo>
                  <a:cubicBezTo>
                    <a:pt x="30095" y="17289"/>
                    <a:pt x="29844" y="17242"/>
                    <a:pt x="29621" y="17156"/>
                  </a:cubicBezTo>
                  <a:cubicBezTo>
                    <a:pt x="28456" y="16706"/>
                    <a:pt x="27913" y="15036"/>
                    <a:pt x="28764" y="12743"/>
                  </a:cubicBezTo>
                  <a:cubicBezTo>
                    <a:pt x="29560" y="10601"/>
                    <a:pt x="31378" y="10215"/>
                    <a:pt x="31378" y="10215"/>
                  </a:cubicBezTo>
                  <a:cubicBezTo>
                    <a:pt x="31378" y="10215"/>
                    <a:pt x="28893" y="8545"/>
                    <a:pt x="29406" y="3876"/>
                  </a:cubicBezTo>
                  <a:lnTo>
                    <a:pt x="29406" y="3876"/>
                  </a:lnTo>
                  <a:cubicBezTo>
                    <a:pt x="29406" y="3877"/>
                    <a:pt x="28107" y="7853"/>
                    <a:pt x="24943" y="8728"/>
                  </a:cubicBezTo>
                  <a:cubicBezTo>
                    <a:pt x="24943" y="8728"/>
                    <a:pt x="26340" y="10708"/>
                    <a:pt x="25980" y="13172"/>
                  </a:cubicBezTo>
                  <a:cubicBezTo>
                    <a:pt x="25706" y="15038"/>
                    <a:pt x="24466" y="16016"/>
                    <a:pt x="23094" y="16016"/>
                  </a:cubicBezTo>
                  <a:cubicBezTo>
                    <a:pt x="21723" y="16016"/>
                    <a:pt x="20776" y="14307"/>
                    <a:pt x="20967" y="11630"/>
                  </a:cubicBezTo>
                  <a:cubicBezTo>
                    <a:pt x="21342" y="6384"/>
                    <a:pt x="24462" y="5319"/>
                    <a:pt x="24462" y="5319"/>
                  </a:cubicBezTo>
                  <a:cubicBezTo>
                    <a:pt x="24462" y="5319"/>
                    <a:pt x="19902" y="4113"/>
                    <a:pt x="193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249;p37"/>
            <p:cNvSpPr/>
            <p:nvPr/>
          </p:nvSpPr>
          <p:spPr>
            <a:xfrm>
              <a:off x="3667400" y="1422050"/>
              <a:ext cx="58725" cy="56525"/>
            </a:xfrm>
            <a:custGeom>
              <a:avLst/>
              <a:gdLst/>
              <a:ahLst/>
              <a:cxnLst/>
              <a:rect l="l" t="t" r="r" b="b"/>
              <a:pathLst>
                <a:path w="2349" h="2261" extrusionOk="0">
                  <a:moveTo>
                    <a:pt x="1218" y="1"/>
                  </a:moveTo>
                  <a:cubicBezTo>
                    <a:pt x="761" y="1"/>
                    <a:pt x="350" y="277"/>
                    <a:pt x="175" y="698"/>
                  </a:cubicBezTo>
                  <a:cubicBezTo>
                    <a:pt x="0" y="1121"/>
                    <a:pt x="97" y="1606"/>
                    <a:pt x="420" y="1930"/>
                  </a:cubicBezTo>
                  <a:cubicBezTo>
                    <a:pt x="636" y="2146"/>
                    <a:pt x="925" y="2261"/>
                    <a:pt x="1219" y="2261"/>
                  </a:cubicBezTo>
                  <a:cubicBezTo>
                    <a:pt x="1365" y="2261"/>
                    <a:pt x="1511" y="2233"/>
                    <a:pt x="1651" y="2175"/>
                  </a:cubicBezTo>
                  <a:cubicBezTo>
                    <a:pt x="2073" y="2000"/>
                    <a:pt x="2349" y="1587"/>
                    <a:pt x="2349" y="1131"/>
                  </a:cubicBezTo>
                  <a:cubicBezTo>
                    <a:pt x="2349" y="507"/>
                    <a:pt x="1843" y="1"/>
                    <a:pt x="1218" y="1"/>
                  </a:cubicBezTo>
                  <a:close/>
                </a:path>
              </a:pathLst>
            </a:custGeom>
            <a:solidFill>
              <a:srgbClr val="0034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0;p37"/>
            <p:cNvSpPr/>
            <p:nvPr/>
          </p:nvSpPr>
          <p:spPr>
            <a:xfrm>
              <a:off x="3590550" y="1436900"/>
              <a:ext cx="47925" cy="47925"/>
            </a:xfrm>
            <a:custGeom>
              <a:avLst/>
              <a:gdLst/>
              <a:ahLst/>
              <a:cxnLst/>
              <a:rect l="l" t="t" r="r" b="b"/>
              <a:pathLst>
                <a:path w="1917" h="1917" extrusionOk="0">
                  <a:moveTo>
                    <a:pt x="958" y="1"/>
                  </a:moveTo>
                  <a:cubicBezTo>
                    <a:pt x="430" y="1"/>
                    <a:pt x="0" y="429"/>
                    <a:pt x="0" y="959"/>
                  </a:cubicBezTo>
                  <a:cubicBezTo>
                    <a:pt x="0" y="1487"/>
                    <a:pt x="430" y="1917"/>
                    <a:pt x="958" y="1917"/>
                  </a:cubicBezTo>
                  <a:cubicBezTo>
                    <a:pt x="1488" y="1917"/>
                    <a:pt x="1916" y="1487"/>
                    <a:pt x="1916" y="959"/>
                  </a:cubicBezTo>
                  <a:cubicBezTo>
                    <a:pt x="1916" y="429"/>
                    <a:pt x="1488" y="1"/>
                    <a:pt x="958" y="1"/>
                  </a:cubicBezTo>
                  <a:close/>
                </a:path>
              </a:pathLst>
            </a:custGeom>
            <a:solidFill>
              <a:srgbClr val="0034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251;p37"/>
            <p:cNvSpPr/>
            <p:nvPr/>
          </p:nvSpPr>
          <p:spPr>
            <a:xfrm>
              <a:off x="3908050" y="1422050"/>
              <a:ext cx="58725" cy="56525"/>
            </a:xfrm>
            <a:custGeom>
              <a:avLst/>
              <a:gdLst/>
              <a:ahLst/>
              <a:cxnLst/>
              <a:rect l="l" t="t" r="r" b="b"/>
              <a:pathLst>
                <a:path w="2349" h="2261" extrusionOk="0">
                  <a:moveTo>
                    <a:pt x="1130" y="1"/>
                  </a:moveTo>
                  <a:cubicBezTo>
                    <a:pt x="506" y="1"/>
                    <a:pt x="1" y="507"/>
                    <a:pt x="1" y="1131"/>
                  </a:cubicBezTo>
                  <a:cubicBezTo>
                    <a:pt x="1" y="1587"/>
                    <a:pt x="276" y="1999"/>
                    <a:pt x="698" y="2175"/>
                  </a:cubicBezTo>
                  <a:cubicBezTo>
                    <a:pt x="838" y="2232"/>
                    <a:pt x="984" y="2261"/>
                    <a:pt x="1129" y="2261"/>
                  </a:cubicBezTo>
                  <a:cubicBezTo>
                    <a:pt x="1424" y="2261"/>
                    <a:pt x="1713" y="2146"/>
                    <a:pt x="1929" y="1929"/>
                  </a:cubicBezTo>
                  <a:cubicBezTo>
                    <a:pt x="2252" y="1606"/>
                    <a:pt x="2348" y="1120"/>
                    <a:pt x="2173" y="698"/>
                  </a:cubicBezTo>
                  <a:cubicBezTo>
                    <a:pt x="1999" y="277"/>
                    <a:pt x="1587" y="1"/>
                    <a:pt x="1130" y="1"/>
                  </a:cubicBezTo>
                  <a:close/>
                </a:path>
              </a:pathLst>
            </a:custGeom>
            <a:solidFill>
              <a:srgbClr val="0034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2;p37"/>
            <p:cNvSpPr/>
            <p:nvPr/>
          </p:nvSpPr>
          <p:spPr>
            <a:xfrm>
              <a:off x="3995700" y="1436900"/>
              <a:ext cx="47900" cy="47925"/>
            </a:xfrm>
            <a:custGeom>
              <a:avLst/>
              <a:gdLst/>
              <a:ahLst/>
              <a:cxnLst/>
              <a:rect l="l" t="t" r="r" b="b"/>
              <a:pathLst>
                <a:path w="1916" h="1917" extrusionOk="0">
                  <a:moveTo>
                    <a:pt x="958" y="1"/>
                  </a:moveTo>
                  <a:cubicBezTo>
                    <a:pt x="430" y="1"/>
                    <a:pt x="0" y="429"/>
                    <a:pt x="0" y="959"/>
                  </a:cubicBezTo>
                  <a:cubicBezTo>
                    <a:pt x="0" y="1487"/>
                    <a:pt x="430" y="1917"/>
                    <a:pt x="958" y="1917"/>
                  </a:cubicBezTo>
                  <a:cubicBezTo>
                    <a:pt x="1488" y="1917"/>
                    <a:pt x="1916" y="1487"/>
                    <a:pt x="1916" y="959"/>
                  </a:cubicBezTo>
                  <a:cubicBezTo>
                    <a:pt x="1916" y="429"/>
                    <a:pt x="1488" y="1"/>
                    <a:pt x="958" y="1"/>
                  </a:cubicBezTo>
                  <a:close/>
                </a:path>
              </a:pathLst>
            </a:custGeom>
            <a:solidFill>
              <a:srgbClr val="0034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53;p37"/>
            <p:cNvSpPr/>
            <p:nvPr/>
          </p:nvSpPr>
          <p:spPr>
            <a:xfrm>
              <a:off x="3764200" y="1395425"/>
              <a:ext cx="105750" cy="105725"/>
            </a:xfrm>
            <a:custGeom>
              <a:avLst/>
              <a:gdLst/>
              <a:ahLst/>
              <a:cxnLst/>
              <a:rect l="l" t="t" r="r" b="b"/>
              <a:pathLst>
                <a:path w="4230" h="4229" extrusionOk="0">
                  <a:moveTo>
                    <a:pt x="2116" y="0"/>
                  </a:moveTo>
                  <a:lnTo>
                    <a:pt x="1" y="2115"/>
                  </a:lnTo>
                  <a:lnTo>
                    <a:pt x="2116" y="4229"/>
                  </a:lnTo>
                  <a:lnTo>
                    <a:pt x="4229" y="2115"/>
                  </a:lnTo>
                  <a:lnTo>
                    <a:pt x="2116" y="0"/>
                  </a:lnTo>
                  <a:close/>
                </a:path>
              </a:pathLst>
            </a:custGeom>
            <a:solidFill>
              <a:srgbClr val="0034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54;p37"/>
            <p:cNvSpPr/>
            <p:nvPr/>
          </p:nvSpPr>
          <p:spPr>
            <a:xfrm>
              <a:off x="3314175" y="1018975"/>
              <a:ext cx="48175" cy="48200"/>
            </a:xfrm>
            <a:custGeom>
              <a:avLst/>
              <a:gdLst/>
              <a:ahLst/>
              <a:cxnLst/>
              <a:rect l="l" t="t" r="r" b="b"/>
              <a:pathLst>
                <a:path w="1927" h="1928" extrusionOk="0">
                  <a:moveTo>
                    <a:pt x="964" y="0"/>
                  </a:moveTo>
                  <a:cubicBezTo>
                    <a:pt x="431" y="0"/>
                    <a:pt x="1" y="432"/>
                    <a:pt x="1" y="964"/>
                  </a:cubicBezTo>
                  <a:cubicBezTo>
                    <a:pt x="1" y="1496"/>
                    <a:pt x="431" y="1927"/>
                    <a:pt x="964" y="1927"/>
                  </a:cubicBezTo>
                  <a:cubicBezTo>
                    <a:pt x="1496" y="1927"/>
                    <a:pt x="1926" y="1496"/>
                    <a:pt x="1926" y="964"/>
                  </a:cubicBezTo>
                  <a:cubicBezTo>
                    <a:pt x="1926" y="432"/>
                    <a:pt x="1496" y="0"/>
                    <a:pt x="9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55;p37"/>
            <p:cNvSpPr/>
            <p:nvPr/>
          </p:nvSpPr>
          <p:spPr>
            <a:xfrm>
              <a:off x="3539125" y="945500"/>
              <a:ext cx="50075" cy="48200"/>
            </a:xfrm>
            <a:custGeom>
              <a:avLst/>
              <a:gdLst/>
              <a:ahLst/>
              <a:cxnLst/>
              <a:rect l="l" t="t" r="r" b="b"/>
              <a:pathLst>
                <a:path w="2003" h="1928" extrusionOk="0">
                  <a:moveTo>
                    <a:pt x="1040" y="0"/>
                  </a:moveTo>
                  <a:cubicBezTo>
                    <a:pt x="650" y="0"/>
                    <a:pt x="299" y="235"/>
                    <a:pt x="150" y="595"/>
                  </a:cubicBezTo>
                  <a:cubicBezTo>
                    <a:pt x="0" y="955"/>
                    <a:pt x="83" y="1370"/>
                    <a:pt x="359" y="1645"/>
                  </a:cubicBezTo>
                  <a:cubicBezTo>
                    <a:pt x="543" y="1829"/>
                    <a:pt x="789" y="1927"/>
                    <a:pt x="1040" y="1927"/>
                  </a:cubicBezTo>
                  <a:cubicBezTo>
                    <a:pt x="1164" y="1927"/>
                    <a:pt x="1289" y="1903"/>
                    <a:pt x="1408" y="1854"/>
                  </a:cubicBezTo>
                  <a:cubicBezTo>
                    <a:pt x="1768" y="1705"/>
                    <a:pt x="2003" y="1353"/>
                    <a:pt x="2003" y="964"/>
                  </a:cubicBezTo>
                  <a:cubicBezTo>
                    <a:pt x="2003" y="432"/>
                    <a:pt x="1571" y="0"/>
                    <a:pt x="104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256;p37"/>
            <p:cNvSpPr/>
            <p:nvPr/>
          </p:nvSpPr>
          <p:spPr>
            <a:xfrm>
              <a:off x="4271825" y="1018975"/>
              <a:ext cx="48150" cy="48200"/>
            </a:xfrm>
            <a:custGeom>
              <a:avLst/>
              <a:gdLst/>
              <a:ahLst/>
              <a:cxnLst/>
              <a:rect l="l" t="t" r="r" b="b"/>
              <a:pathLst>
                <a:path w="1926" h="1928" extrusionOk="0">
                  <a:moveTo>
                    <a:pt x="963" y="0"/>
                  </a:moveTo>
                  <a:cubicBezTo>
                    <a:pt x="432" y="0"/>
                    <a:pt x="0" y="432"/>
                    <a:pt x="0" y="964"/>
                  </a:cubicBezTo>
                  <a:cubicBezTo>
                    <a:pt x="0" y="1496"/>
                    <a:pt x="432" y="1927"/>
                    <a:pt x="963" y="1927"/>
                  </a:cubicBezTo>
                  <a:cubicBezTo>
                    <a:pt x="1495" y="1927"/>
                    <a:pt x="1926" y="1496"/>
                    <a:pt x="1926" y="964"/>
                  </a:cubicBezTo>
                  <a:cubicBezTo>
                    <a:pt x="1926" y="432"/>
                    <a:pt x="1495" y="0"/>
                    <a:pt x="96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57;p37"/>
            <p:cNvSpPr/>
            <p:nvPr/>
          </p:nvSpPr>
          <p:spPr>
            <a:xfrm>
              <a:off x="4044950" y="945500"/>
              <a:ext cx="50075" cy="48200"/>
            </a:xfrm>
            <a:custGeom>
              <a:avLst/>
              <a:gdLst/>
              <a:ahLst/>
              <a:cxnLst/>
              <a:rect l="l" t="t" r="r" b="b"/>
              <a:pathLst>
                <a:path w="2003" h="1928" extrusionOk="0">
                  <a:moveTo>
                    <a:pt x="964" y="0"/>
                  </a:moveTo>
                  <a:cubicBezTo>
                    <a:pt x="432" y="0"/>
                    <a:pt x="0" y="432"/>
                    <a:pt x="0" y="964"/>
                  </a:cubicBezTo>
                  <a:cubicBezTo>
                    <a:pt x="0" y="1353"/>
                    <a:pt x="235" y="1705"/>
                    <a:pt x="596" y="1854"/>
                  </a:cubicBezTo>
                  <a:cubicBezTo>
                    <a:pt x="715" y="1903"/>
                    <a:pt x="840" y="1927"/>
                    <a:pt x="964" y="1927"/>
                  </a:cubicBezTo>
                  <a:cubicBezTo>
                    <a:pt x="1214" y="1927"/>
                    <a:pt x="1461" y="1829"/>
                    <a:pt x="1645" y="1645"/>
                  </a:cubicBezTo>
                  <a:cubicBezTo>
                    <a:pt x="1921" y="1370"/>
                    <a:pt x="2003" y="955"/>
                    <a:pt x="1854" y="595"/>
                  </a:cubicBezTo>
                  <a:cubicBezTo>
                    <a:pt x="1705" y="235"/>
                    <a:pt x="1353" y="0"/>
                    <a:pt x="9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258;p37"/>
            <p:cNvSpPr/>
            <p:nvPr/>
          </p:nvSpPr>
          <p:spPr>
            <a:xfrm>
              <a:off x="3782950" y="837950"/>
              <a:ext cx="68275" cy="68275"/>
            </a:xfrm>
            <a:custGeom>
              <a:avLst/>
              <a:gdLst/>
              <a:ahLst/>
              <a:cxnLst/>
              <a:rect l="l" t="t" r="r" b="b"/>
              <a:pathLst>
                <a:path w="2731" h="2731" extrusionOk="0">
                  <a:moveTo>
                    <a:pt x="1366" y="0"/>
                  </a:moveTo>
                  <a:cubicBezTo>
                    <a:pt x="611" y="0"/>
                    <a:pt x="1" y="611"/>
                    <a:pt x="1" y="1365"/>
                  </a:cubicBezTo>
                  <a:cubicBezTo>
                    <a:pt x="1" y="2120"/>
                    <a:pt x="611" y="2730"/>
                    <a:pt x="1366" y="2730"/>
                  </a:cubicBezTo>
                  <a:cubicBezTo>
                    <a:pt x="2119" y="2730"/>
                    <a:pt x="2731" y="2120"/>
                    <a:pt x="2731" y="1365"/>
                  </a:cubicBezTo>
                  <a:cubicBezTo>
                    <a:pt x="2731" y="611"/>
                    <a:pt x="2119" y="0"/>
                    <a:pt x="13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59;p37"/>
            <p:cNvSpPr/>
            <p:nvPr/>
          </p:nvSpPr>
          <p:spPr>
            <a:xfrm>
              <a:off x="3481825" y="4582475"/>
              <a:ext cx="131525" cy="194050"/>
            </a:xfrm>
            <a:custGeom>
              <a:avLst/>
              <a:gdLst/>
              <a:ahLst/>
              <a:cxnLst/>
              <a:rect l="l" t="t" r="r" b="b"/>
              <a:pathLst>
                <a:path w="5261" h="7762" extrusionOk="0">
                  <a:moveTo>
                    <a:pt x="1779" y="0"/>
                  </a:moveTo>
                  <a:cubicBezTo>
                    <a:pt x="485" y="0"/>
                    <a:pt x="1" y="592"/>
                    <a:pt x="1" y="1499"/>
                  </a:cubicBezTo>
                  <a:lnTo>
                    <a:pt x="1" y="6261"/>
                  </a:lnTo>
                  <a:cubicBezTo>
                    <a:pt x="1" y="7168"/>
                    <a:pt x="485" y="7761"/>
                    <a:pt x="1779" y="7761"/>
                  </a:cubicBezTo>
                  <a:lnTo>
                    <a:pt x="3483" y="7761"/>
                  </a:lnTo>
                  <a:cubicBezTo>
                    <a:pt x="4777" y="7761"/>
                    <a:pt x="5261" y="7168"/>
                    <a:pt x="5261" y="6261"/>
                  </a:cubicBezTo>
                  <a:lnTo>
                    <a:pt x="5261" y="4908"/>
                  </a:lnTo>
                  <a:lnTo>
                    <a:pt x="3145" y="4908"/>
                  </a:lnTo>
                  <a:lnTo>
                    <a:pt x="3145" y="6105"/>
                  </a:lnTo>
                  <a:cubicBezTo>
                    <a:pt x="3145" y="6286"/>
                    <a:pt x="3048" y="6370"/>
                    <a:pt x="2843" y="6370"/>
                  </a:cubicBezTo>
                  <a:lnTo>
                    <a:pt x="2419" y="6370"/>
                  </a:lnTo>
                  <a:cubicBezTo>
                    <a:pt x="2214" y="6370"/>
                    <a:pt x="2117" y="6286"/>
                    <a:pt x="2117" y="6105"/>
                  </a:cubicBezTo>
                  <a:lnTo>
                    <a:pt x="2117" y="1656"/>
                  </a:lnTo>
                  <a:cubicBezTo>
                    <a:pt x="2117" y="1474"/>
                    <a:pt x="2214" y="1390"/>
                    <a:pt x="2419" y="1390"/>
                  </a:cubicBezTo>
                  <a:lnTo>
                    <a:pt x="2842" y="1390"/>
                  </a:lnTo>
                  <a:cubicBezTo>
                    <a:pt x="3047" y="1390"/>
                    <a:pt x="3145" y="1474"/>
                    <a:pt x="3145" y="1656"/>
                  </a:cubicBezTo>
                  <a:lnTo>
                    <a:pt x="3145" y="2901"/>
                  </a:lnTo>
                  <a:lnTo>
                    <a:pt x="5260" y="2901"/>
                  </a:lnTo>
                  <a:lnTo>
                    <a:pt x="5260" y="1499"/>
                  </a:lnTo>
                  <a:cubicBezTo>
                    <a:pt x="5260" y="592"/>
                    <a:pt x="4776" y="0"/>
                    <a:pt x="348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260;p37"/>
            <p:cNvSpPr/>
            <p:nvPr/>
          </p:nvSpPr>
          <p:spPr>
            <a:xfrm>
              <a:off x="3667350" y="4582450"/>
              <a:ext cx="113050" cy="194075"/>
            </a:xfrm>
            <a:custGeom>
              <a:avLst/>
              <a:gdLst/>
              <a:ahLst/>
              <a:cxnLst/>
              <a:rect l="l" t="t" r="r" b="b"/>
              <a:pathLst>
                <a:path w="4522" h="7763" extrusionOk="0">
                  <a:moveTo>
                    <a:pt x="0" y="0"/>
                  </a:moveTo>
                  <a:lnTo>
                    <a:pt x="0" y="7762"/>
                  </a:lnTo>
                  <a:lnTo>
                    <a:pt x="4521" y="7762"/>
                  </a:lnTo>
                  <a:lnTo>
                    <a:pt x="4521" y="6250"/>
                  </a:lnTo>
                  <a:lnTo>
                    <a:pt x="2116" y="6250"/>
                  </a:lnTo>
                  <a:lnTo>
                    <a:pt x="21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1;p37"/>
            <p:cNvSpPr/>
            <p:nvPr/>
          </p:nvSpPr>
          <p:spPr>
            <a:xfrm>
              <a:off x="3826875" y="4582450"/>
              <a:ext cx="133600" cy="194075"/>
            </a:xfrm>
            <a:custGeom>
              <a:avLst/>
              <a:gdLst/>
              <a:ahLst/>
              <a:cxnLst/>
              <a:rect l="l" t="t" r="r" b="b"/>
              <a:pathLst>
                <a:path w="5344" h="7763" extrusionOk="0">
                  <a:moveTo>
                    <a:pt x="0" y="0"/>
                  </a:moveTo>
                  <a:lnTo>
                    <a:pt x="0" y="6262"/>
                  </a:lnTo>
                  <a:cubicBezTo>
                    <a:pt x="0" y="7169"/>
                    <a:pt x="484" y="7762"/>
                    <a:pt x="1777" y="7762"/>
                  </a:cubicBezTo>
                  <a:lnTo>
                    <a:pt x="3567" y="7762"/>
                  </a:lnTo>
                  <a:cubicBezTo>
                    <a:pt x="4860" y="7762"/>
                    <a:pt x="5344" y="7169"/>
                    <a:pt x="5344" y="6262"/>
                  </a:cubicBezTo>
                  <a:lnTo>
                    <a:pt x="5344" y="0"/>
                  </a:lnTo>
                  <a:lnTo>
                    <a:pt x="3228" y="0"/>
                  </a:lnTo>
                  <a:lnTo>
                    <a:pt x="3228" y="5984"/>
                  </a:lnTo>
                  <a:cubicBezTo>
                    <a:pt x="3228" y="6166"/>
                    <a:pt x="3131" y="6250"/>
                    <a:pt x="2926" y="6250"/>
                  </a:cubicBezTo>
                  <a:lnTo>
                    <a:pt x="2418" y="6250"/>
                  </a:lnTo>
                  <a:cubicBezTo>
                    <a:pt x="2213" y="6250"/>
                    <a:pt x="2116" y="6166"/>
                    <a:pt x="2116" y="5984"/>
                  </a:cubicBezTo>
                  <a:lnTo>
                    <a:pt x="21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262;p37"/>
            <p:cNvSpPr/>
            <p:nvPr/>
          </p:nvSpPr>
          <p:spPr>
            <a:xfrm>
              <a:off x="4019025" y="4582450"/>
              <a:ext cx="133300" cy="194075"/>
            </a:xfrm>
            <a:custGeom>
              <a:avLst/>
              <a:gdLst/>
              <a:ahLst/>
              <a:cxnLst/>
              <a:rect l="l" t="t" r="r" b="b"/>
              <a:pathLst>
                <a:path w="5332" h="7763" extrusionOk="0">
                  <a:moveTo>
                    <a:pt x="2950" y="1391"/>
                  </a:moveTo>
                  <a:cubicBezTo>
                    <a:pt x="3156" y="1391"/>
                    <a:pt x="3252" y="1475"/>
                    <a:pt x="3252" y="1657"/>
                  </a:cubicBezTo>
                  <a:lnTo>
                    <a:pt x="3252" y="2914"/>
                  </a:lnTo>
                  <a:cubicBezTo>
                    <a:pt x="3252" y="3095"/>
                    <a:pt x="3156" y="3180"/>
                    <a:pt x="2950" y="3180"/>
                  </a:cubicBezTo>
                  <a:lnTo>
                    <a:pt x="2080" y="3180"/>
                  </a:lnTo>
                  <a:lnTo>
                    <a:pt x="2080" y="1391"/>
                  </a:lnTo>
                  <a:close/>
                  <a:moveTo>
                    <a:pt x="2950" y="4570"/>
                  </a:moveTo>
                  <a:cubicBezTo>
                    <a:pt x="3156" y="4570"/>
                    <a:pt x="3252" y="4655"/>
                    <a:pt x="3252" y="4836"/>
                  </a:cubicBezTo>
                  <a:lnTo>
                    <a:pt x="3252" y="6106"/>
                  </a:lnTo>
                  <a:cubicBezTo>
                    <a:pt x="3252" y="6287"/>
                    <a:pt x="3156" y="6371"/>
                    <a:pt x="2950" y="6371"/>
                  </a:cubicBezTo>
                  <a:lnTo>
                    <a:pt x="2080" y="6371"/>
                  </a:lnTo>
                  <a:lnTo>
                    <a:pt x="2080" y="4570"/>
                  </a:lnTo>
                  <a:close/>
                  <a:moveTo>
                    <a:pt x="1" y="0"/>
                  </a:moveTo>
                  <a:lnTo>
                    <a:pt x="1" y="7762"/>
                  </a:lnTo>
                  <a:lnTo>
                    <a:pt x="3555" y="7762"/>
                  </a:lnTo>
                  <a:cubicBezTo>
                    <a:pt x="4848" y="7762"/>
                    <a:pt x="5332" y="7169"/>
                    <a:pt x="5332" y="6262"/>
                  </a:cubicBezTo>
                  <a:lnTo>
                    <a:pt x="5332" y="5102"/>
                  </a:lnTo>
                  <a:cubicBezTo>
                    <a:pt x="5332" y="4486"/>
                    <a:pt x="5223" y="4062"/>
                    <a:pt x="4752" y="3857"/>
                  </a:cubicBezTo>
                  <a:cubicBezTo>
                    <a:pt x="5223" y="3604"/>
                    <a:pt x="5332" y="3120"/>
                    <a:pt x="5332" y="2491"/>
                  </a:cubicBezTo>
                  <a:lnTo>
                    <a:pt x="5332" y="1500"/>
                  </a:lnTo>
                  <a:cubicBezTo>
                    <a:pt x="5332" y="593"/>
                    <a:pt x="4848" y="0"/>
                    <a:pt x="35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4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10</a:t>
            </a:fld>
            <a:endParaRPr/>
          </a:p>
        </p:txBody>
      </p:sp>
      <p:sp>
        <p:nvSpPr>
          <p:cNvPr id="398" name="Google Shape;398;p46"/>
          <p:cNvSpPr txBox="1">
            <a:spLocks noGrp="1"/>
          </p:cNvSpPr>
          <p:nvPr>
            <p:ph type="ctrTitle"/>
          </p:nvPr>
        </p:nvSpPr>
        <p:spPr>
          <a:xfrm>
            <a:off x="629325" y="435325"/>
            <a:ext cx="8065800" cy="3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GB"/>
              <a:t>Dataset</a:t>
            </a:r>
            <a:endParaRPr/>
          </a:p>
        </p:txBody>
      </p:sp>
      <p:sp>
        <p:nvSpPr>
          <p:cNvPr id="399" name="Google Shape;399;p46"/>
          <p:cNvSpPr txBox="1">
            <a:spLocks noGrp="1"/>
          </p:cNvSpPr>
          <p:nvPr>
            <p:ph type="ctrTitle" idx="4294967295"/>
          </p:nvPr>
        </p:nvSpPr>
        <p:spPr>
          <a:xfrm>
            <a:off x="471811" y="4084400"/>
            <a:ext cx="1925700" cy="3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1300"/>
              <a:t>Country</a:t>
            </a:r>
            <a:endParaRPr sz="1300"/>
          </a:p>
        </p:txBody>
      </p:sp>
      <p:pic>
        <p:nvPicPr>
          <p:cNvPr id="400" name="Google Shape;40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0933" y="1232400"/>
            <a:ext cx="1612500" cy="1545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01" name="Google Shape;401;p46"/>
          <p:cNvGrpSpPr/>
          <p:nvPr/>
        </p:nvGrpSpPr>
        <p:grpSpPr>
          <a:xfrm>
            <a:off x="1207815" y="2989817"/>
            <a:ext cx="6755371" cy="918210"/>
            <a:chOff x="979307" y="2716000"/>
            <a:chExt cx="7185036" cy="1039640"/>
          </a:xfrm>
        </p:grpSpPr>
        <p:grpSp>
          <p:nvGrpSpPr>
            <p:cNvPr id="402" name="Google Shape;402;p46"/>
            <p:cNvGrpSpPr/>
            <p:nvPr/>
          </p:nvGrpSpPr>
          <p:grpSpPr>
            <a:xfrm>
              <a:off x="979307" y="3154192"/>
              <a:ext cx="7185036" cy="601448"/>
              <a:chOff x="979307" y="3154192"/>
              <a:chExt cx="7185036" cy="601448"/>
            </a:xfrm>
          </p:grpSpPr>
          <p:sp>
            <p:nvSpPr>
              <p:cNvPr id="403" name="Google Shape;403;p46"/>
              <p:cNvSpPr/>
              <p:nvPr/>
            </p:nvSpPr>
            <p:spPr>
              <a:xfrm>
                <a:off x="2065757" y="3154192"/>
                <a:ext cx="667222" cy="601448"/>
              </a:xfrm>
              <a:custGeom>
                <a:avLst/>
                <a:gdLst/>
                <a:ahLst/>
                <a:cxnLst/>
                <a:rect l="l" t="t" r="r" b="b"/>
                <a:pathLst>
                  <a:path w="50595" h="50595" extrusionOk="0">
                    <a:moveTo>
                      <a:pt x="25281" y="1"/>
                    </a:moveTo>
                    <a:cubicBezTo>
                      <a:pt x="11320" y="1"/>
                      <a:pt x="1" y="11320"/>
                      <a:pt x="1" y="25314"/>
                    </a:cubicBezTo>
                    <a:cubicBezTo>
                      <a:pt x="1" y="39275"/>
                      <a:pt x="11320" y="50594"/>
                      <a:pt x="25281" y="50594"/>
                    </a:cubicBezTo>
                    <a:cubicBezTo>
                      <a:pt x="39243" y="50594"/>
                      <a:pt x="50594" y="39275"/>
                      <a:pt x="50594" y="25314"/>
                    </a:cubicBezTo>
                    <a:cubicBezTo>
                      <a:pt x="50594" y="11320"/>
                      <a:pt x="39243" y="1"/>
                      <a:pt x="2528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4" name="Google Shape;404;p46"/>
              <p:cNvSpPr/>
              <p:nvPr/>
            </p:nvSpPr>
            <p:spPr>
              <a:xfrm>
                <a:off x="3152214" y="3154192"/>
                <a:ext cx="666773" cy="601448"/>
              </a:xfrm>
              <a:custGeom>
                <a:avLst/>
                <a:gdLst/>
                <a:ahLst/>
                <a:cxnLst/>
                <a:rect l="l" t="t" r="r" b="b"/>
                <a:pathLst>
                  <a:path w="50561" h="50595" extrusionOk="0">
                    <a:moveTo>
                      <a:pt x="25281" y="1"/>
                    </a:moveTo>
                    <a:cubicBezTo>
                      <a:pt x="11319" y="1"/>
                      <a:pt x="0" y="11320"/>
                      <a:pt x="0" y="25314"/>
                    </a:cubicBezTo>
                    <a:cubicBezTo>
                      <a:pt x="0" y="39275"/>
                      <a:pt x="11319" y="50594"/>
                      <a:pt x="25281" y="50594"/>
                    </a:cubicBezTo>
                    <a:cubicBezTo>
                      <a:pt x="39242" y="50594"/>
                      <a:pt x="50561" y="39275"/>
                      <a:pt x="50561" y="25314"/>
                    </a:cubicBezTo>
                    <a:cubicBezTo>
                      <a:pt x="50561" y="11320"/>
                      <a:pt x="39242" y="1"/>
                      <a:pt x="2528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5" name="Google Shape;405;p46"/>
              <p:cNvSpPr/>
              <p:nvPr/>
            </p:nvSpPr>
            <p:spPr>
              <a:xfrm>
                <a:off x="4238222" y="3154192"/>
                <a:ext cx="667222" cy="601448"/>
              </a:xfrm>
              <a:custGeom>
                <a:avLst/>
                <a:gdLst/>
                <a:ahLst/>
                <a:cxnLst/>
                <a:rect l="l" t="t" r="r" b="b"/>
                <a:pathLst>
                  <a:path w="50595" h="50595" extrusionOk="0">
                    <a:moveTo>
                      <a:pt x="25314" y="1"/>
                    </a:moveTo>
                    <a:cubicBezTo>
                      <a:pt x="11352" y="1"/>
                      <a:pt x="1" y="11320"/>
                      <a:pt x="1" y="25314"/>
                    </a:cubicBezTo>
                    <a:cubicBezTo>
                      <a:pt x="1" y="39275"/>
                      <a:pt x="11352" y="50594"/>
                      <a:pt x="25314" y="50594"/>
                    </a:cubicBezTo>
                    <a:cubicBezTo>
                      <a:pt x="39275" y="50594"/>
                      <a:pt x="50594" y="39275"/>
                      <a:pt x="50594" y="25314"/>
                    </a:cubicBezTo>
                    <a:cubicBezTo>
                      <a:pt x="50594" y="11320"/>
                      <a:pt x="39275" y="1"/>
                      <a:pt x="2531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6" name="Google Shape;406;p46"/>
              <p:cNvSpPr/>
              <p:nvPr/>
            </p:nvSpPr>
            <p:spPr>
              <a:xfrm>
                <a:off x="6410657" y="3154192"/>
                <a:ext cx="667222" cy="601448"/>
              </a:xfrm>
              <a:custGeom>
                <a:avLst/>
                <a:gdLst/>
                <a:ahLst/>
                <a:cxnLst/>
                <a:rect l="l" t="t" r="r" b="b"/>
                <a:pathLst>
                  <a:path w="50595" h="50595" extrusionOk="0">
                    <a:moveTo>
                      <a:pt x="25281" y="1"/>
                    </a:moveTo>
                    <a:cubicBezTo>
                      <a:pt x="11320" y="1"/>
                      <a:pt x="1" y="11320"/>
                      <a:pt x="1" y="25314"/>
                    </a:cubicBezTo>
                    <a:cubicBezTo>
                      <a:pt x="1" y="39275"/>
                      <a:pt x="11320" y="50594"/>
                      <a:pt x="25281" y="50594"/>
                    </a:cubicBezTo>
                    <a:cubicBezTo>
                      <a:pt x="39243" y="50594"/>
                      <a:pt x="50594" y="39275"/>
                      <a:pt x="50594" y="25314"/>
                    </a:cubicBezTo>
                    <a:cubicBezTo>
                      <a:pt x="50594" y="11320"/>
                      <a:pt x="39243" y="1"/>
                      <a:pt x="2528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7" name="Google Shape;407;p46"/>
              <p:cNvSpPr/>
              <p:nvPr/>
            </p:nvSpPr>
            <p:spPr>
              <a:xfrm>
                <a:off x="5324664" y="3154192"/>
                <a:ext cx="666773" cy="601448"/>
              </a:xfrm>
              <a:custGeom>
                <a:avLst/>
                <a:gdLst/>
                <a:ahLst/>
                <a:cxnLst/>
                <a:rect l="l" t="t" r="r" b="b"/>
                <a:pathLst>
                  <a:path w="50561" h="50595" extrusionOk="0">
                    <a:moveTo>
                      <a:pt x="25281" y="1"/>
                    </a:moveTo>
                    <a:cubicBezTo>
                      <a:pt x="11319" y="1"/>
                      <a:pt x="0" y="11320"/>
                      <a:pt x="0" y="25314"/>
                    </a:cubicBezTo>
                    <a:cubicBezTo>
                      <a:pt x="0" y="39275"/>
                      <a:pt x="11319" y="50594"/>
                      <a:pt x="25281" y="50594"/>
                    </a:cubicBezTo>
                    <a:cubicBezTo>
                      <a:pt x="39242" y="50594"/>
                      <a:pt x="50561" y="39275"/>
                      <a:pt x="50561" y="25314"/>
                    </a:cubicBezTo>
                    <a:cubicBezTo>
                      <a:pt x="50561" y="11320"/>
                      <a:pt x="39242" y="1"/>
                      <a:pt x="2528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8" name="Google Shape;408;p46"/>
              <p:cNvSpPr/>
              <p:nvPr/>
            </p:nvSpPr>
            <p:spPr>
              <a:xfrm>
                <a:off x="7497122" y="3154192"/>
                <a:ext cx="667222" cy="601448"/>
              </a:xfrm>
              <a:custGeom>
                <a:avLst/>
                <a:gdLst/>
                <a:ahLst/>
                <a:cxnLst/>
                <a:rect l="l" t="t" r="r" b="b"/>
                <a:pathLst>
                  <a:path w="50595" h="50595" extrusionOk="0">
                    <a:moveTo>
                      <a:pt x="25314" y="1"/>
                    </a:moveTo>
                    <a:cubicBezTo>
                      <a:pt x="11352" y="1"/>
                      <a:pt x="1" y="11320"/>
                      <a:pt x="1" y="25314"/>
                    </a:cubicBezTo>
                    <a:cubicBezTo>
                      <a:pt x="1" y="39275"/>
                      <a:pt x="11352" y="50594"/>
                      <a:pt x="25314" y="50594"/>
                    </a:cubicBezTo>
                    <a:cubicBezTo>
                      <a:pt x="39275" y="50594"/>
                      <a:pt x="50594" y="39275"/>
                      <a:pt x="50594" y="25314"/>
                    </a:cubicBezTo>
                    <a:cubicBezTo>
                      <a:pt x="50594" y="11320"/>
                      <a:pt x="39275" y="1"/>
                      <a:pt x="2531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9" name="Google Shape;409;p46"/>
              <p:cNvSpPr/>
              <p:nvPr/>
            </p:nvSpPr>
            <p:spPr>
              <a:xfrm>
                <a:off x="979307" y="3154192"/>
                <a:ext cx="667222" cy="601448"/>
              </a:xfrm>
              <a:custGeom>
                <a:avLst/>
                <a:gdLst/>
                <a:ahLst/>
                <a:cxnLst/>
                <a:rect l="l" t="t" r="r" b="b"/>
                <a:pathLst>
                  <a:path w="50595" h="50595" extrusionOk="0">
                    <a:moveTo>
                      <a:pt x="25281" y="1"/>
                    </a:moveTo>
                    <a:cubicBezTo>
                      <a:pt x="11320" y="1"/>
                      <a:pt x="1" y="11320"/>
                      <a:pt x="1" y="25314"/>
                    </a:cubicBezTo>
                    <a:cubicBezTo>
                      <a:pt x="1" y="39275"/>
                      <a:pt x="11320" y="50594"/>
                      <a:pt x="25281" y="50594"/>
                    </a:cubicBezTo>
                    <a:cubicBezTo>
                      <a:pt x="39243" y="50594"/>
                      <a:pt x="50594" y="39275"/>
                      <a:pt x="50594" y="25314"/>
                    </a:cubicBezTo>
                    <a:cubicBezTo>
                      <a:pt x="50594" y="11320"/>
                      <a:pt x="39243" y="1"/>
                      <a:pt x="2528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10" name="Google Shape;410;p46"/>
            <p:cNvGrpSpPr/>
            <p:nvPr/>
          </p:nvGrpSpPr>
          <p:grpSpPr>
            <a:xfrm>
              <a:off x="1318250" y="2716000"/>
              <a:ext cx="6553200" cy="399100"/>
              <a:chOff x="1318250" y="2716000"/>
              <a:chExt cx="6553200" cy="399100"/>
            </a:xfrm>
          </p:grpSpPr>
          <p:cxnSp>
            <p:nvCxnSpPr>
              <p:cNvPr id="411" name="Google Shape;411;p46"/>
              <p:cNvCxnSpPr/>
              <p:nvPr/>
            </p:nvCxnSpPr>
            <p:spPr>
              <a:xfrm>
                <a:off x="1318250" y="2716000"/>
                <a:ext cx="6553200" cy="0"/>
              </a:xfrm>
              <a:prstGeom prst="straightConnector1">
                <a:avLst/>
              </a:prstGeom>
              <a:noFill/>
              <a:ln w="76200" cap="flat" cmpd="sng">
                <a:solidFill>
                  <a:srgbClr val="00344A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12" name="Google Shape;412;p46"/>
              <p:cNvCxnSpPr/>
              <p:nvPr/>
            </p:nvCxnSpPr>
            <p:spPr>
              <a:xfrm>
                <a:off x="1363350" y="2755100"/>
                <a:ext cx="0" cy="360000"/>
              </a:xfrm>
              <a:prstGeom prst="straightConnector1">
                <a:avLst/>
              </a:prstGeom>
              <a:noFill/>
              <a:ln w="76200" cap="flat" cmpd="sng">
                <a:solidFill>
                  <a:srgbClr val="00344A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13" name="Google Shape;413;p46"/>
              <p:cNvCxnSpPr/>
              <p:nvPr/>
            </p:nvCxnSpPr>
            <p:spPr>
              <a:xfrm>
                <a:off x="2441575" y="2755100"/>
                <a:ext cx="0" cy="360000"/>
              </a:xfrm>
              <a:prstGeom prst="straightConnector1">
                <a:avLst/>
              </a:prstGeom>
              <a:noFill/>
              <a:ln w="76200" cap="flat" cmpd="sng">
                <a:solidFill>
                  <a:srgbClr val="00344A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14" name="Google Shape;414;p46"/>
              <p:cNvCxnSpPr/>
              <p:nvPr/>
            </p:nvCxnSpPr>
            <p:spPr>
              <a:xfrm>
                <a:off x="3519800" y="2755100"/>
                <a:ext cx="0" cy="360000"/>
              </a:xfrm>
              <a:prstGeom prst="straightConnector1">
                <a:avLst/>
              </a:prstGeom>
              <a:noFill/>
              <a:ln w="76200" cap="flat" cmpd="sng">
                <a:solidFill>
                  <a:srgbClr val="00344A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15" name="Google Shape;415;p46"/>
              <p:cNvCxnSpPr/>
              <p:nvPr/>
            </p:nvCxnSpPr>
            <p:spPr>
              <a:xfrm>
                <a:off x="4598025" y="2755100"/>
                <a:ext cx="0" cy="360000"/>
              </a:xfrm>
              <a:prstGeom prst="straightConnector1">
                <a:avLst/>
              </a:prstGeom>
              <a:noFill/>
              <a:ln w="76200" cap="flat" cmpd="sng">
                <a:solidFill>
                  <a:srgbClr val="00344A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16" name="Google Shape;416;p46"/>
              <p:cNvCxnSpPr/>
              <p:nvPr/>
            </p:nvCxnSpPr>
            <p:spPr>
              <a:xfrm>
                <a:off x="5676250" y="2755100"/>
                <a:ext cx="0" cy="360000"/>
              </a:xfrm>
              <a:prstGeom prst="straightConnector1">
                <a:avLst/>
              </a:prstGeom>
              <a:noFill/>
              <a:ln w="76200" cap="flat" cmpd="sng">
                <a:solidFill>
                  <a:srgbClr val="00344A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17" name="Google Shape;417;p46"/>
              <p:cNvCxnSpPr/>
              <p:nvPr/>
            </p:nvCxnSpPr>
            <p:spPr>
              <a:xfrm>
                <a:off x="6754475" y="2755100"/>
                <a:ext cx="0" cy="360000"/>
              </a:xfrm>
              <a:prstGeom prst="straightConnector1">
                <a:avLst/>
              </a:prstGeom>
              <a:noFill/>
              <a:ln w="76200" cap="flat" cmpd="sng">
                <a:solidFill>
                  <a:srgbClr val="00344A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18" name="Google Shape;418;p46"/>
              <p:cNvCxnSpPr/>
              <p:nvPr/>
            </p:nvCxnSpPr>
            <p:spPr>
              <a:xfrm>
                <a:off x="7832700" y="2755100"/>
                <a:ext cx="0" cy="360000"/>
              </a:xfrm>
              <a:prstGeom prst="straightConnector1">
                <a:avLst/>
              </a:prstGeom>
              <a:noFill/>
              <a:ln w="76200" cap="flat" cmpd="sng">
                <a:solidFill>
                  <a:srgbClr val="00344A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419" name="Google Shape;419;p46"/>
          <p:cNvSpPr txBox="1">
            <a:spLocks noGrp="1"/>
          </p:cNvSpPr>
          <p:nvPr>
            <p:ph type="ctrTitle" idx="4294967295"/>
          </p:nvPr>
        </p:nvSpPr>
        <p:spPr>
          <a:xfrm>
            <a:off x="1515761" y="4084400"/>
            <a:ext cx="1925700" cy="3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1300"/>
              <a:t>League</a:t>
            </a:r>
            <a:endParaRPr sz="1300"/>
          </a:p>
        </p:txBody>
      </p:sp>
      <p:sp>
        <p:nvSpPr>
          <p:cNvPr id="420" name="Google Shape;420;p46"/>
          <p:cNvSpPr txBox="1">
            <a:spLocks noGrp="1"/>
          </p:cNvSpPr>
          <p:nvPr>
            <p:ph type="ctrTitle" idx="4294967295"/>
          </p:nvPr>
        </p:nvSpPr>
        <p:spPr>
          <a:xfrm>
            <a:off x="2556961" y="4084400"/>
            <a:ext cx="1925700" cy="3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1300"/>
              <a:t>Match</a:t>
            </a:r>
            <a:endParaRPr sz="1300"/>
          </a:p>
        </p:txBody>
      </p:sp>
      <p:sp>
        <p:nvSpPr>
          <p:cNvPr id="421" name="Google Shape;421;p46"/>
          <p:cNvSpPr txBox="1">
            <a:spLocks noGrp="1"/>
          </p:cNvSpPr>
          <p:nvPr>
            <p:ph type="ctrTitle" idx="4294967295"/>
          </p:nvPr>
        </p:nvSpPr>
        <p:spPr>
          <a:xfrm>
            <a:off x="3635186" y="4084400"/>
            <a:ext cx="1925700" cy="3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1300"/>
              <a:t>Player</a:t>
            </a:r>
            <a:endParaRPr sz="1300"/>
          </a:p>
        </p:txBody>
      </p:sp>
      <p:sp>
        <p:nvSpPr>
          <p:cNvPr id="422" name="Google Shape;422;p46"/>
          <p:cNvSpPr txBox="1">
            <a:spLocks noGrp="1"/>
          </p:cNvSpPr>
          <p:nvPr>
            <p:ph type="ctrTitle" idx="4294967295"/>
          </p:nvPr>
        </p:nvSpPr>
        <p:spPr>
          <a:xfrm>
            <a:off x="4989550" y="4099550"/>
            <a:ext cx="1373400" cy="3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1300"/>
              <a:t>Player Attributes</a:t>
            </a:r>
            <a:endParaRPr sz="1300"/>
          </a:p>
        </p:txBody>
      </p:sp>
      <p:sp>
        <p:nvSpPr>
          <p:cNvPr id="423" name="Google Shape;423;p46"/>
          <p:cNvSpPr txBox="1">
            <a:spLocks noGrp="1"/>
          </p:cNvSpPr>
          <p:nvPr>
            <p:ph type="ctrTitle" idx="4294967295"/>
          </p:nvPr>
        </p:nvSpPr>
        <p:spPr>
          <a:xfrm>
            <a:off x="5715436" y="4084400"/>
            <a:ext cx="1925700" cy="3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1300"/>
              <a:t>Team</a:t>
            </a:r>
            <a:endParaRPr sz="1300"/>
          </a:p>
        </p:txBody>
      </p:sp>
      <p:sp>
        <p:nvSpPr>
          <p:cNvPr id="424" name="Google Shape;424;p46"/>
          <p:cNvSpPr txBox="1">
            <a:spLocks noGrp="1"/>
          </p:cNvSpPr>
          <p:nvPr>
            <p:ph type="ctrTitle" idx="4294967295"/>
          </p:nvPr>
        </p:nvSpPr>
        <p:spPr>
          <a:xfrm>
            <a:off x="7041153" y="4084400"/>
            <a:ext cx="1373400" cy="3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1300"/>
              <a:t>Team Attributes</a:t>
            </a:r>
            <a:endParaRPr sz="1300"/>
          </a:p>
        </p:txBody>
      </p:sp>
      <p:sp>
        <p:nvSpPr>
          <p:cNvPr id="425" name="Google Shape;425;p46"/>
          <p:cNvSpPr txBox="1">
            <a:spLocks noGrp="1"/>
          </p:cNvSpPr>
          <p:nvPr>
            <p:ph type="subTitle" idx="4294967295"/>
          </p:nvPr>
        </p:nvSpPr>
        <p:spPr>
          <a:xfrm>
            <a:off x="6320875" y="39550"/>
            <a:ext cx="2540100" cy="3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 dirty="0">
                <a:solidFill>
                  <a:schemeClr val="accent2"/>
                </a:solidFill>
              </a:rPr>
              <a:t>Ayush</a:t>
            </a:r>
            <a:endParaRPr sz="12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4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11</a:t>
            </a:fld>
            <a:endParaRPr/>
          </a:p>
        </p:txBody>
      </p:sp>
      <p:sp>
        <p:nvSpPr>
          <p:cNvPr id="431" name="Google Shape;431;p47"/>
          <p:cNvSpPr txBox="1">
            <a:spLocks noGrp="1"/>
          </p:cNvSpPr>
          <p:nvPr>
            <p:ph type="subTitle" idx="4294967295"/>
          </p:nvPr>
        </p:nvSpPr>
        <p:spPr>
          <a:xfrm>
            <a:off x="4122825" y="1857775"/>
            <a:ext cx="2460600" cy="11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 sz="1300"/>
              <a:t>Added some columns of team_atttibutes</a:t>
            </a:r>
            <a:endParaRPr sz="1300"/>
          </a:p>
          <a:p>
            <a: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 sz="1300"/>
              <a:t>Gives an indication of team’s match tactics</a:t>
            </a:r>
            <a:endParaRPr sz="1300"/>
          </a:p>
        </p:txBody>
      </p:sp>
      <p:sp>
        <p:nvSpPr>
          <p:cNvPr id="432" name="Google Shape;432;p47"/>
          <p:cNvSpPr txBox="1">
            <a:spLocks noGrp="1"/>
          </p:cNvSpPr>
          <p:nvPr>
            <p:ph type="ctrTitle"/>
          </p:nvPr>
        </p:nvSpPr>
        <p:spPr>
          <a:xfrm>
            <a:off x="629325" y="435325"/>
            <a:ext cx="8065800" cy="3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GB"/>
              <a:t>Data Cleaning</a:t>
            </a:r>
            <a:endParaRPr/>
          </a:p>
        </p:txBody>
      </p:sp>
      <p:sp>
        <p:nvSpPr>
          <p:cNvPr id="433" name="Google Shape;433;p47"/>
          <p:cNvSpPr/>
          <p:nvPr/>
        </p:nvSpPr>
        <p:spPr>
          <a:xfrm>
            <a:off x="373300" y="1151850"/>
            <a:ext cx="1962000" cy="608400"/>
          </a:xfrm>
          <a:prstGeom prst="homePlat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Derived Columns</a:t>
            </a:r>
            <a:endParaRPr sz="110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34" name="Google Shape;434;p47"/>
          <p:cNvSpPr/>
          <p:nvPr/>
        </p:nvSpPr>
        <p:spPr>
          <a:xfrm>
            <a:off x="2166169" y="1151947"/>
            <a:ext cx="2183400" cy="608400"/>
          </a:xfrm>
          <a:prstGeom prst="chevron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Missing Data</a:t>
            </a:r>
            <a:endParaRPr sz="110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35" name="Google Shape;435;p47"/>
          <p:cNvSpPr/>
          <p:nvPr/>
        </p:nvSpPr>
        <p:spPr>
          <a:xfrm>
            <a:off x="4199033" y="1151947"/>
            <a:ext cx="2460600" cy="608400"/>
          </a:xfrm>
          <a:prstGeom prst="chevron">
            <a:avLst>
              <a:gd name="adj" fmla="val 50000"/>
            </a:avLst>
          </a:prstGeom>
          <a:solidFill>
            <a:srgbClr val="DC564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Merging</a:t>
            </a:r>
            <a:endParaRPr sz="110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36" name="Google Shape;436;p47"/>
          <p:cNvSpPr/>
          <p:nvPr/>
        </p:nvSpPr>
        <p:spPr>
          <a:xfrm>
            <a:off x="6501540" y="1151947"/>
            <a:ext cx="2285100" cy="608400"/>
          </a:xfrm>
          <a:prstGeom prst="chevron">
            <a:avLst>
              <a:gd name="adj" fmla="val 50000"/>
            </a:avLst>
          </a:prstGeom>
          <a:solidFill>
            <a:srgbClr val="0034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Multicollinearity</a:t>
            </a:r>
            <a:endParaRPr sz="110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437" name="Google Shape;437;p47"/>
          <p:cNvCxnSpPr/>
          <p:nvPr/>
        </p:nvCxnSpPr>
        <p:spPr>
          <a:xfrm>
            <a:off x="323700" y="3142275"/>
            <a:ext cx="8268000" cy="0"/>
          </a:xfrm>
          <a:prstGeom prst="straightConnector1">
            <a:avLst/>
          </a:prstGeom>
          <a:noFill/>
          <a:ln w="9525" cap="flat" cmpd="sng">
            <a:solidFill>
              <a:srgbClr val="00537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38" name="Google Shape;438;p47"/>
          <p:cNvSpPr txBox="1">
            <a:spLocks noGrp="1"/>
          </p:cNvSpPr>
          <p:nvPr>
            <p:ph type="subTitle" idx="4294967295"/>
          </p:nvPr>
        </p:nvSpPr>
        <p:spPr>
          <a:xfrm>
            <a:off x="204650" y="1867375"/>
            <a:ext cx="2043900" cy="11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 sz="1300"/>
              <a:t>Form statistics</a:t>
            </a:r>
            <a:endParaRPr sz="1300"/>
          </a:p>
          <a:p>
            <a: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 sz="1300"/>
              <a:t>Formations</a:t>
            </a:r>
            <a:endParaRPr sz="1300"/>
          </a:p>
          <a:p>
            <a: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 sz="1300"/>
              <a:t>Team overall rating</a:t>
            </a:r>
            <a:endParaRPr sz="1300"/>
          </a:p>
        </p:txBody>
      </p:sp>
      <p:sp>
        <p:nvSpPr>
          <p:cNvPr id="439" name="Google Shape;439;p47"/>
          <p:cNvSpPr txBox="1">
            <a:spLocks noGrp="1"/>
          </p:cNvSpPr>
          <p:nvPr>
            <p:ph type="subTitle" idx="4294967295"/>
          </p:nvPr>
        </p:nvSpPr>
        <p:spPr>
          <a:xfrm>
            <a:off x="204650" y="3543775"/>
            <a:ext cx="2043900" cy="7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 sz="1300"/>
              <a:t>Age</a:t>
            </a:r>
            <a:endParaRPr sz="1300"/>
          </a:p>
        </p:txBody>
      </p:sp>
      <p:sp>
        <p:nvSpPr>
          <p:cNvPr id="440" name="Google Shape;440;p47"/>
          <p:cNvSpPr txBox="1">
            <a:spLocks noGrp="1"/>
          </p:cNvSpPr>
          <p:nvPr>
            <p:ph type="subTitle" idx="4294967295"/>
          </p:nvPr>
        </p:nvSpPr>
        <p:spPr>
          <a:xfrm>
            <a:off x="2033450" y="1867375"/>
            <a:ext cx="2285100" cy="11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 sz="1300"/>
              <a:t>Removed rows with NA values</a:t>
            </a:r>
            <a:endParaRPr sz="1300"/>
          </a:p>
          <a:p>
            <a: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 sz="1300"/>
              <a:t>19.5k rows remain after removal</a:t>
            </a:r>
            <a:endParaRPr sz="1300"/>
          </a:p>
        </p:txBody>
      </p:sp>
      <p:sp>
        <p:nvSpPr>
          <p:cNvPr id="441" name="Google Shape;441;p47"/>
          <p:cNvSpPr txBox="1">
            <a:spLocks noGrp="1"/>
          </p:cNvSpPr>
          <p:nvPr>
            <p:ph type="subTitle" idx="4294967295"/>
          </p:nvPr>
        </p:nvSpPr>
        <p:spPr>
          <a:xfrm>
            <a:off x="2109650" y="3543775"/>
            <a:ext cx="2183400" cy="11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 sz="1300"/>
              <a:t>Removed rows with all columns NA</a:t>
            </a:r>
            <a:endParaRPr sz="1300"/>
          </a:p>
          <a:p>
            <a: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 sz="1300"/>
              <a:t>10.5k rows remain after removal</a:t>
            </a:r>
            <a:endParaRPr sz="1300"/>
          </a:p>
        </p:txBody>
      </p:sp>
      <p:sp>
        <p:nvSpPr>
          <p:cNvPr id="442" name="Google Shape;442;p47"/>
          <p:cNvSpPr txBox="1">
            <a:spLocks noGrp="1"/>
          </p:cNvSpPr>
          <p:nvPr>
            <p:ph type="subTitle" idx="4294967295"/>
          </p:nvPr>
        </p:nvSpPr>
        <p:spPr>
          <a:xfrm>
            <a:off x="4122825" y="3534175"/>
            <a:ext cx="2572200" cy="11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 sz="1300"/>
              <a:t>Merged with player</a:t>
            </a:r>
            <a:endParaRPr sz="1300"/>
          </a:p>
          <a:p>
            <a: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 sz="1300"/>
              <a:t>Gives height, weight, age information</a:t>
            </a:r>
            <a:endParaRPr sz="1300"/>
          </a:p>
        </p:txBody>
      </p:sp>
      <p:sp>
        <p:nvSpPr>
          <p:cNvPr id="443" name="Google Shape;443;p47"/>
          <p:cNvSpPr txBox="1">
            <a:spLocks noGrp="1"/>
          </p:cNvSpPr>
          <p:nvPr>
            <p:ph type="subTitle" idx="4294967295"/>
          </p:nvPr>
        </p:nvSpPr>
        <p:spPr>
          <a:xfrm>
            <a:off x="6408825" y="1857775"/>
            <a:ext cx="2572200" cy="11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 sz="1300"/>
              <a:t>Betting odds for win, loss, draw were given</a:t>
            </a:r>
            <a:endParaRPr sz="1300"/>
          </a:p>
          <a:p>
            <a: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 sz="1300"/>
              <a:t>Used only prob. of winnings</a:t>
            </a:r>
            <a:endParaRPr sz="1300"/>
          </a:p>
        </p:txBody>
      </p:sp>
      <p:sp>
        <p:nvSpPr>
          <p:cNvPr id="444" name="Google Shape;444;p47"/>
          <p:cNvSpPr txBox="1">
            <a:spLocks noGrp="1"/>
          </p:cNvSpPr>
          <p:nvPr>
            <p:ph type="subTitle" idx="4294967295"/>
          </p:nvPr>
        </p:nvSpPr>
        <p:spPr>
          <a:xfrm>
            <a:off x="6408825" y="3534175"/>
            <a:ext cx="2460600" cy="11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 sz="1300"/>
              <a:t>Player overall rating and potential were given</a:t>
            </a:r>
            <a:endParaRPr sz="1300"/>
          </a:p>
          <a:p>
            <a: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 sz="1300"/>
              <a:t>Removed potential rating</a:t>
            </a:r>
            <a:endParaRPr sz="1300"/>
          </a:p>
        </p:txBody>
      </p:sp>
      <p:sp>
        <p:nvSpPr>
          <p:cNvPr id="445" name="Google Shape;445;p47"/>
          <p:cNvSpPr txBox="1">
            <a:spLocks noGrp="1"/>
          </p:cNvSpPr>
          <p:nvPr>
            <p:ph type="ctrTitle" idx="4294967295"/>
          </p:nvPr>
        </p:nvSpPr>
        <p:spPr>
          <a:xfrm>
            <a:off x="211748" y="2752275"/>
            <a:ext cx="2285100" cy="3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1600">
                <a:solidFill>
                  <a:schemeClr val="accent1"/>
                </a:solidFill>
              </a:rPr>
              <a:t>Match</a:t>
            </a:r>
            <a:endParaRPr sz="1600">
              <a:solidFill>
                <a:schemeClr val="accent1"/>
              </a:solidFill>
            </a:endParaRPr>
          </a:p>
        </p:txBody>
      </p:sp>
      <p:sp>
        <p:nvSpPr>
          <p:cNvPr id="446" name="Google Shape;446;p47"/>
          <p:cNvSpPr txBox="1">
            <a:spLocks noGrp="1"/>
          </p:cNvSpPr>
          <p:nvPr>
            <p:ph type="ctrTitle" idx="4294967295"/>
          </p:nvPr>
        </p:nvSpPr>
        <p:spPr>
          <a:xfrm>
            <a:off x="6122922" y="3151300"/>
            <a:ext cx="2572200" cy="3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1600">
                <a:solidFill>
                  <a:schemeClr val="accent1"/>
                </a:solidFill>
              </a:rPr>
              <a:t>Player Attributes</a:t>
            </a:r>
            <a:endParaRPr sz="1600">
              <a:solidFill>
                <a:schemeClr val="accent1"/>
              </a:solidFill>
            </a:endParaRPr>
          </a:p>
        </p:txBody>
      </p:sp>
      <p:sp>
        <p:nvSpPr>
          <p:cNvPr id="447" name="Google Shape;447;p47"/>
          <p:cNvSpPr txBox="1">
            <a:spLocks noGrp="1"/>
          </p:cNvSpPr>
          <p:nvPr>
            <p:ph type="subTitle" idx="4294967295"/>
          </p:nvPr>
        </p:nvSpPr>
        <p:spPr>
          <a:xfrm>
            <a:off x="6320875" y="39550"/>
            <a:ext cx="2540100" cy="3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 dirty="0">
                <a:solidFill>
                  <a:schemeClr val="accent2"/>
                </a:solidFill>
              </a:rPr>
              <a:t>Ayush</a:t>
            </a:r>
            <a:endParaRPr sz="12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48"/>
          <p:cNvSpPr txBox="1">
            <a:spLocks noGrp="1"/>
          </p:cNvSpPr>
          <p:nvPr>
            <p:ph type="ctrTitle"/>
          </p:nvPr>
        </p:nvSpPr>
        <p:spPr>
          <a:xfrm>
            <a:off x="1215450" y="3032875"/>
            <a:ext cx="6713100" cy="3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GB"/>
              <a:t>Data </a:t>
            </a:r>
            <a:endParaRPr/>
          </a:p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GB"/>
              <a:t>Exploration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53" name="Google Shape;453;p48"/>
          <p:cNvSpPr txBox="1">
            <a:spLocks noGrp="1"/>
          </p:cNvSpPr>
          <p:nvPr>
            <p:ph type="title" idx="2"/>
          </p:nvPr>
        </p:nvSpPr>
        <p:spPr>
          <a:xfrm>
            <a:off x="6747150" y="2116971"/>
            <a:ext cx="1181400" cy="3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GB">
                <a:solidFill>
                  <a:srgbClr val="FFFFFF"/>
                </a:solidFill>
              </a:rPr>
              <a:t>03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54" name="Google Shape;454;p4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12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49"/>
          <p:cNvSpPr txBox="1">
            <a:spLocks noGrp="1"/>
          </p:cNvSpPr>
          <p:nvPr>
            <p:ph type="body" idx="2"/>
          </p:nvPr>
        </p:nvSpPr>
        <p:spPr>
          <a:xfrm>
            <a:off x="4718451" y="1282650"/>
            <a:ext cx="3730500" cy="24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Font typeface="Lato"/>
              <a:buChar char="●"/>
            </a:pPr>
            <a:r>
              <a:rPr lang="en-GB" sz="1300">
                <a:solidFill>
                  <a:schemeClr val="accent2"/>
                </a:solidFill>
              </a:rPr>
              <a:t>League</a:t>
            </a:r>
            <a:endParaRPr sz="1300">
              <a:solidFill>
                <a:schemeClr val="accent2"/>
              </a:solidFill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Font typeface="Lato"/>
              <a:buChar char="●"/>
            </a:pPr>
            <a:r>
              <a:rPr lang="en-GB" sz="1300">
                <a:solidFill>
                  <a:schemeClr val="accent2"/>
                </a:solidFill>
              </a:rPr>
              <a:t>Build-up Play Speed Class </a:t>
            </a:r>
            <a:endParaRPr sz="1300">
              <a:solidFill>
                <a:schemeClr val="accent2"/>
              </a:solidFill>
            </a:endParaRPr>
          </a:p>
          <a:p>
            <a:pPr marL="914400" lvl="1" indent="-31115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Font typeface="Lato"/>
              <a:buChar char="○"/>
            </a:pPr>
            <a:r>
              <a:rPr lang="en-GB" sz="1300">
                <a:solidFill>
                  <a:schemeClr val="accent2"/>
                </a:solidFill>
              </a:rPr>
              <a:t>Balanced/Fast/Slow</a:t>
            </a:r>
            <a:endParaRPr sz="1300">
              <a:solidFill>
                <a:schemeClr val="accent2"/>
              </a:solidFill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Font typeface="Lato"/>
              <a:buChar char="●"/>
            </a:pPr>
            <a:r>
              <a:rPr lang="en-GB" sz="1300">
                <a:solidFill>
                  <a:schemeClr val="accent2"/>
                </a:solidFill>
              </a:rPr>
              <a:t>Chance Creation Passing Class </a:t>
            </a:r>
            <a:endParaRPr sz="1300">
              <a:solidFill>
                <a:schemeClr val="accent2"/>
              </a:solidFill>
            </a:endParaRPr>
          </a:p>
          <a:p>
            <a:pPr marL="914400" lvl="1" indent="-31115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Font typeface="Lato"/>
              <a:buChar char="○"/>
            </a:pPr>
            <a:r>
              <a:rPr lang="en-GB" sz="1300">
                <a:solidFill>
                  <a:schemeClr val="accent2"/>
                </a:solidFill>
              </a:rPr>
              <a:t>Normal/Risky/Safe</a:t>
            </a:r>
            <a:endParaRPr sz="1300">
              <a:solidFill>
                <a:schemeClr val="accent2"/>
              </a:solidFill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Font typeface="Lato"/>
              <a:buChar char="●"/>
            </a:pPr>
            <a:r>
              <a:rPr lang="en-GB" sz="1300">
                <a:solidFill>
                  <a:schemeClr val="accent2"/>
                </a:solidFill>
              </a:rPr>
              <a:t>Defence Defender Line Class </a:t>
            </a:r>
            <a:endParaRPr sz="1300">
              <a:solidFill>
                <a:schemeClr val="accent2"/>
              </a:solidFill>
            </a:endParaRPr>
          </a:p>
          <a:p>
            <a:pPr marL="914400" lvl="1" indent="-31115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Font typeface="Lato"/>
              <a:buChar char="○"/>
            </a:pPr>
            <a:r>
              <a:rPr lang="en-GB" sz="1300">
                <a:solidFill>
                  <a:schemeClr val="accent2"/>
                </a:solidFill>
              </a:rPr>
              <a:t>Cover/Offside Trap</a:t>
            </a:r>
            <a:endParaRPr sz="1300">
              <a:solidFill>
                <a:schemeClr val="accent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/>
          </a:p>
        </p:txBody>
      </p:sp>
      <p:sp>
        <p:nvSpPr>
          <p:cNvPr id="460" name="Google Shape;460;p49"/>
          <p:cNvSpPr txBox="1">
            <a:spLocks noGrp="1"/>
          </p:cNvSpPr>
          <p:nvPr>
            <p:ph type="body" idx="1"/>
          </p:nvPr>
        </p:nvSpPr>
        <p:spPr>
          <a:xfrm>
            <a:off x="695038" y="1282650"/>
            <a:ext cx="3730500" cy="24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Font typeface="Lato"/>
              <a:buChar char="●"/>
            </a:pPr>
            <a:r>
              <a:rPr lang="en-GB" sz="1300">
                <a:solidFill>
                  <a:schemeClr val="accent2"/>
                </a:solidFill>
              </a:rPr>
              <a:t>Goals Difference</a:t>
            </a:r>
            <a:endParaRPr sz="1300">
              <a:solidFill>
                <a:schemeClr val="accent2"/>
              </a:solidFill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Font typeface="Lato"/>
              <a:buChar char="●"/>
            </a:pPr>
            <a:r>
              <a:rPr lang="en-GB" sz="1300">
                <a:solidFill>
                  <a:schemeClr val="accent2"/>
                </a:solidFill>
              </a:rPr>
              <a:t>Games Won</a:t>
            </a:r>
            <a:endParaRPr sz="1300">
              <a:solidFill>
                <a:schemeClr val="accent2"/>
              </a:solidFill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Font typeface="Lato"/>
              <a:buChar char="●"/>
            </a:pPr>
            <a:r>
              <a:rPr lang="en-GB" sz="1300">
                <a:solidFill>
                  <a:schemeClr val="accent2"/>
                </a:solidFill>
              </a:rPr>
              <a:t>Games Against Won</a:t>
            </a:r>
            <a:endParaRPr sz="1300">
              <a:solidFill>
                <a:schemeClr val="accent2"/>
              </a:solidFill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Font typeface="Lato"/>
              <a:buChar char="●"/>
            </a:pPr>
            <a:r>
              <a:rPr lang="en-GB" sz="1300">
                <a:solidFill>
                  <a:schemeClr val="accent2"/>
                </a:solidFill>
              </a:rPr>
              <a:t>Team Overall Rating </a:t>
            </a:r>
            <a:endParaRPr sz="1300">
              <a:solidFill>
                <a:schemeClr val="accent2"/>
              </a:solidFill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Font typeface="Lato"/>
              <a:buChar char="●"/>
            </a:pPr>
            <a:r>
              <a:rPr lang="en-GB" sz="1300">
                <a:solidFill>
                  <a:schemeClr val="accent2"/>
                </a:solidFill>
              </a:rPr>
              <a:t>Probability of winning for the Home Team</a:t>
            </a:r>
            <a:endParaRPr sz="1300">
              <a:solidFill>
                <a:schemeClr val="accent2"/>
              </a:solidFill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Font typeface="Lato"/>
              <a:buChar char="●"/>
            </a:pPr>
            <a:r>
              <a:rPr lang="en-GB" sz="1300">
                <a:solidFill>
                  <a:schemeClr val="accent2"/>
                </a:solidFill>
              </a:rPr>
              <a:t>Team Formation </a:t>
            </a:r>
            <a:endParaRPr sz="1300"/>
          </a:p>
        </p:txBody>
      </p:sp>
      <p:sp>
        <p:nvSpPr>
          <p:cNvPr id="461" name="Google Shape;461;p49"/>
          <p:cNvSpPr txBox="1">
            <a:spLocks noGrp="1"/>
          </p:cNvSpPr>
          <p:nvPr>
            <p:ph type="ctrTitle"/>
          </p:nvPr>
        </p:nvSpPr>
        <p:spPr>
          <a:xfrm>
            <a:off x="629325" y="435325"/>
            <a:ext cx="8065800" cy="39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Match dataset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62" name="Google Shape;462;p4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13</a:t>
            </a:fld>
            <a:endParaRPr/>
          </a:p>
        </p:txBody>
      </p:sp>
      <p:sp>
        <p:nvSpPr>
          <p:cNvPr id="463" name="Google Shape;463;p49"/>
          <p:cNvSpPr/>
          <p:nvPr/>
        </p:nvSpPr>
        <p:spPr>
          <a:xfrm>
            <a:off x="0" y="4120875"/>
            <a:ext cx="9144000" cy="533700"/>
          </a:xfrm>
          <a:prstGeom prst="rect">
            <a:avLst/>
          </a:prstGeom>
          <a:solidFill>
            <a:srgbClr val="DC564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4" name="Google Shape;464;p49"/>
          <p:cNvSpPr txBox="1">
            <a:spLocks noGrp="1"/>
          </p:cNvSpPr>
          <p:nvPr>
            <p:ph type="ctrTitle" idx="4294967295"/>
          </p:nvPr>
        </p:nvSpPr>
        <p:spPr>
          <a:xfrm>
            <a:off x="569800" y="4120900"/>
            <a:ext cx="75549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3600"/>
              <a:buFont typeface="Squada One"/>
              <a:buNone/>
            </a:pPr>
            <a:r>
              <a:rPr lang="en-GB" sz="2000">
                <a:solidFill>
                  <a:srgbClr val="FFFFFF"/>
                </a:solidFill>
              </a:rPr>
              <a:t>Categorical Y ‘label’: Win/Defeat/Draw</a:t>
            </a:r>
            <a:endParaRPr sz="2000" b="0" i="0" u="none" strike="noStrike" cap="none">
              <a:solidFill>
                <a:srgbClr val="FFFFFF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465" name="Google Shape;465;p49"/>
          <p:cNvSpPr txBox="1">
            <a:spLocks noGrp="1"/>
          </p:cNvSpPr>
          <p:nvPr>
            <p:ph type="subTitle" idx="4294967295"/>
          </p:nvPr>
        </p:nvSpPr>
        <p:spPr>
          <a:xfrm>
            <a:off x="6320875" y="39550"/>
            <a:ext cx="2540100" cy="3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Namita</a:t>
            </a:r>
            <a:endParaRPr sz="12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50"/>
          <p:cNvSpPr txBox="1">
            <a:spLocks noGrp="1"/>
          </p:cNvSpPr>
          <p:nvPr>
            <p:ph type="ctrTitle"/>
          </p:nvPr>
        </p:nvSpPr>
        <p:spPr>
          <a:xfrm>
            <a:off x="629325" y="435325"/>
            <a:ext cx="8065800" cy="39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Match dataset</a:t>
            </a:r>
            <a:endParaRPr/>
          </a:p>
        </p:txBody>
      </p:sp>
      <p:sp>
        <p:nvSpPr>
          <p:cNvPr id="471" name="Google Shape;471;p50"/>
          <p:cNvSpPr txBox="1">
            <a:spLocks noGrp="1"/>
          </p:cNvSpPr>
          <p:nvPr>
            <p:ph type="body" idx="1"/>
          </p:nvPr>
        </p:nvSpPr>
        <p:spPr>
          <a:xfrm>
            <a:off x="1125625" y="3816250"/>
            <a:ext cx="6675600" cy="1044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 sz="1300"/>
              <a:t>Histogram of each variable is plotted, grouped by outcome ‘label’</a:t>
            </a:r>
            <a:endParaRPr sz="13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 sz="1300"/>
              <a:t>Home team rating &amp; Betting probability:</a:t>
            </a:r>
            <a:endParaRPr sz="13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/>
              <a:t>Proportion of ‘Win’ increases with higher home team rating and higher betting prob</a:t>
            </a:r>
            <a:endParaRPr sz="13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/>
          </a:p>
        </p:txBody>
      </p:sp>
      <p:sp>
        <p:nvSpPr>
          <p:cNvPr id="472" name="Google Shape;472;p5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14</a:t>
            </a:fld>
            <a:endParaRPr/>
          </a:p>
        </p:txBody>
      </p:sp>
      <p:pic>
        <p:nvPicPr>
          <p:cNvPr id="473" name="Google Shape;473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725" y="996175"/>
            <a:ext cx="3303650" cy="264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" name="Google Shape;474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39475" y="1187475"/>
            <a:ext cx="4273475" cy="2438675"/>
          </a:xfrm>
          <a:prstGeom prst="rect">
            <a:avLst/>
          </a:prstGeom>
          <a:noFill/>
          <a:ln>
            <a:noFill/>
          </a:ln>
        </p:spPr>
      </p:pic>
      <p:sp>
        <p:nvSpPr>
          <p:cNvPr id="475" name="Google Shape;475;p50"/>
          <p:cNvSpPr txBox="1">
            <a:spLocks noGrp="1"/>
          </p:cNvSpPr>
          <p:nvPr>
            <p:ph type="subTitle" idx="4294967295"/>
          </p:nvPr>
        </p:nvSpPr>
        <p:spPr>
          <a:xfrm>
            <a:off x="6320875" y="39550"/>
            <a:ext cx="2540100" cy="3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Namita</a:t>
            </a:r>
            <a:endParaRPr sz="12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51"/>
          <p:cNvSpPr txBox="1">
            <a:spLocks noGrp="1"/>
          </p:cNvSpPr>
          <p:nvPr>
            <p:ph type="ctrTitle"/>
          </p:nvPr>
        </p:nvSpPr>
        <p:spPr>
          <a:xfrm>
            <a:off x="629325" y="435325"/>
            <a:ext cx="8065800" cy="39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Match dataset</a:t>
            </a:r>
            <a:endParaRPr/>
          </a:p>
        </p:txBody>
      </p:sp>
      <p:sp>
        <p:nvSpPr>
          <p:cNvPr id="481" name="Google Shape;481;p5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15</a:t>
            </a:fld>
            <a:endParaRPr/>
          </a:p>
        </p:txBody>
      </p:sp>
      <p:sp>
        <p:nvSpPr>
          <p:cNvPr id="482" name="Google Shape;482;p51"/>
          <p:cNvSpPr txBox="1"/>
          <p:nvPr/>
        </p:nvSpPr>
        <p:spPr>
          <a:xfrm>
            <a:off x="581025" y="3865375"/>
            <a:ext cx="4566900" cy="7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b="1">
                <a:solidFill>
                  <a:srgbClr val="005375"/>
                </a:solidFill>
                <a:latin typeface="Lato"/>
                <a:ea typeface="Lato"/>
                <a:cs typeface="Lato"/>
                <a:sym typeface="Lato"/>
              </a:rPr>
              <a:t>Team Formation</a:t>
            </a:r>
            <a:endParaRPr sz="1300" b="1">
              <a:solidFill>
                <a:srgbClr val="005375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005375"/>
                </a:solidFill>
                <a:latin typeface="Lato"/>
                <a:ea typeface="Lato"/>
                <a:cs typeface="Lato"/>
                <a:sym typeface="Lato"/>
              </a:rPr>
              <a:t>Formations 3-3-3-1, 4-2-1-1-2 and 3-2-3-2 have the highest proportion of ‘Win’ outcomes but are not commonly used</a:t>
            </a:r>
            <a:endParaRPr sz="1300">
              <a:solidFill>
                <a:srgbClr val="005375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83" name="Google Shape;483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225" y="1012313"/>
            <a:ext cx="4944150" cy="2524875"/>
          </a:xfrm>
          <a:prstGeom prst="rect">
            <a:avLst/>
          </a:prstGeom>
          <a:noFill/>
          <a:ln>
            <a:noFill/>
          </a:ln>
        </p:spPr>
      </p:pic>
      <p:sp>
        <p:nvSpPr>
          <p:cNvPr id="484" name="Google Shape;484;p51"/>
          <p:cNvSpPr txBox="1"/>
          <p:nvPr/>
        </p:nvSpPr>
        <p:spPr>
          <a:xfrm>
            <a:off x="250925" y="3245788"/>
            <a:ext cx="912000" cy="585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005375"/>
                </a:solidFill>
                <a:latin typeface="Lato"/>
                <a:ea typeface="Lato"/>
                <a:cs typeface="Lato"/>
                <a:sym typeface="Lato"/>
              </a:rPr>
              <a:t>3-3-3-2</a:t>
            </a:r>
            <a:endParaRPr sz="1300">
              <a:solidFill>
                <a:srgbClr val="005375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3-3-3-1</a:t>
            </a:r>
            <a:endParaRPr sz="1300">
              <a:solidFill>
                <a:srgbClr val="005375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85" name="Google Shape;485;p51"/>
          <p:cNvSpPr txBox="1"/>
          <p:nvPr/>
        </p:nvSpPr>
        <p:spPr>
          <a:xfrm>
            <a:off x="2216100" y="3321013"/>
            <a:ext cx="912000" cy="384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005375"/>
                </a:solidFill>
                <a:latin typeface="Lato"/>
                <a:ea typeface="Lato"/>
                <a:cs typeface="Lato"/>
                <a:sym typeface="Lato"/>
              </a:rPr>
              <a:t>4-2-1-1-2</a:t>
            </a:r>
            <a:endParaRPr sz="1300">
              <a:solidFill>
                <a:srgbClr val="005375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86" name="Google Shape;486;p51"/>
          <p:cNvSpPr/>
          <p:nvPr/>
        </p:nvSpPr>
        <p:spPr>
          <a:xfrm>
            <a:off x="500075" y="1120763"/>
            <a:ext cx="413700" cy="21627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7" name="Google Shape;487;p51"/>
          <p:cNvSpPr/>
          <p:nvPr/>
        </p:nvSpPr>
        <p:spPr>
          <a:xfrm>
            <a:off x="2540550" y="1120763"/>
            <a:ext cx="225600" cy="21627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88" name="Google Shape;488;p51"/>
          <p:cNvPicPr preferRelativeResize="0"/>
          <p:nvPr/>
        </p:nvPicPr>
        <p:blipFill rotWithShape="1">
          <a:blip r:embed="rId4">
            <a:alphaModFix/>
          </a:blip>
          <a:srcRect l="11645" b="7054"/>
          <a:stretch/>
        </p:blipFill>
        <p:spPr>
          <a:xfrm>
            <a:off x="5643250" y="868725"/>
            <a:ext cx="2622980" cy="2759101"/>
          </a:xfrm>
          <a:prstGeom prst="rect">
            <a:avLst/>
          </a:prstGeom>
          <a:noFill/>
          <a:ln>
            <a:noFill/>
          </a:ln>
        </p:spPr>
      </p:pic>
      <p:sp>
        <p:nvSpPr>
          <p:cNvPr id="489" name="Google Shape;489;p51"/>
          <p:cNvSpPr txBox="1">
            <a:spLocks noGrp="1"/>
          </p:cNvSpPr>
          <p:nvPr>
            <p:ph type="subTitle" idx="4294967295"/>
          </p:nvPr>
        </p:nvSpPr>
        <p:spPr>
          <a:xfrm>
            <a:off x="6320875" y="39550"/>
            <a:ext cx="2540100" cy="3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Namita</a:t>
            </a:r>
            <a:endParaRPr sz="1200"/>
          </a:p>
        </p:txBody>
      </p:sp>
      <p:sp>
        <p:nvSpPr>
          <p:cNvPr id="490" name="Google Shape;490;p51"/>
          <p:cNvSpPr txBox="1"/>
          <p:nvPr/>
        </p:nvSpPr>
        <p:spPr>
          <a:xfrm>
            <a:off x="5372775" y="3789175"/>
            <a:ext cx="3474900" cy="11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b="1">
                <a:solidFill>
                  <a:srgbClr val="005375"/>
                </a:solidFill>
                <a:latin typeface="Lato"/>
                <a:ea typeface="Lato"/>
                <a:cs typeface="Lato"/>
                <a:sym typeface="Lato"/>
              </a:rPr>
              <a:t>Correlation plot</a:t>
            </a:r>
            <a:endParaRPr sz="1300" b="1">
              <a:solidFill>
                <a:srgbClr val="005375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005375"/>
                </a:solidFill>
                <a:latin typeface="Lato"/>
                <a:ea typeface="Lato"/>
                <a:cs typeface="Lato"/>
                <a:sym typeface="Lato"/>
              </a:rPr>
              <a:t>Betting probs have high correlation, indicating multicollinearity </a:t>
            </a:r>
            <a:endParaRPr sz="1300">
              <a:solidFill>
                <a:srgbClr val="005375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005375"/>
                </a:solidFill>
                <a:latin typeface="Lato"/>
                <a:ea typeface="Lato"/>
                <a:cs typeface="Lato"/>
                <a:sym typeface="Lato"/>
              </a:rPr>
              <a:t>→ BW_Win is chosen to represent betting prob </a:t>
            </a:r>
            <a:endParaRPr sz="1300">
              <a:solidFill>
                <a:srgbClr val="005375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491" name="Google Shape;491;p51"/>
          <p:cNvCxnSpPr/>
          <p:nvPr/>
        </p:nvCxnSpPr>
        <p:spPr>
          <a:xfrm flipH="1">
            <a:off x="5381325" y="1017350"/>
            <a:ext cx="3000" cy="2408400"/>
          </a:xfrm>
          <a:prstGeom prst="straightConnector1">
            <a:avLst/>
          </a:prstGeom>
          <a:noFill/>
          <a:ln w="9525" cap="flat" cmpd="sng">
            <a:solidFill>
              <a:srgbClr val="5F8195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52"/>
          <p:cNvSpPr txBox="1">
            <a:spLocks noGrp="1"/>
          </p:cNvSpPr>
          <p:nvPr>
            <p:ph type="body" idx="2"/>
          </p:nvPr>
        </p:nvSpPr>
        <p:spPr>
          <a:xfrm>
            <a:off x="4718451" y="1282650"/>
            <a:ext cx="3730500" cy="24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Font typeface="Lato"/>
              <a:buChar char="●"/>
            </a:pPr>
            <a:r>
              <a:rPr lang="en-GB" sz="1300">
                <a:solidFill>
                  <a:schemeClr val="accent2"/>
                </a:solidFill>
              </a:rPr>
              <a:t>Height, weight, age</a:t>
            </a:r>
            <a:endParaRPr sz="1300">
              <a:solidFill>
                <a:schemeClr val="accent2"/>
              </a:solidFill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Font typeface="Lato"/>
              <a:buChar char="●"/>
            </a:pPr>
            <a:r>
              <a:rPr lang="en-GB" sz="1300">
                <a:solidFill>
                  <a:schemeClr val="accent2"/>
                </a:solidFill>
              </a:rPr>
              <a:t>Preferred foot</a:t>
            </a:r>
            <a:endParaRPr sz="1300">
              <a:solidFill>
                <a:schemeClr val="accent2"/>
              </a:solidFill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Font typeface="Lato"/>
              <a:buChar char="●"/>
            </a:pPr>
            <a:r>
              <a:rPr lang="en-GB" sz="1300">
                <a:solidFill>
                  <a:schemeClr val="accent2"/>
                </a:solidFill>
              </a:rPr>
              <a:t>Goalkeeper qualities </a:t>
            </a:r>
            <a:endParaRPr sz="1300">
              <a:solidFill>
                <a:schemeClr val="accent2"/>
              </a:solidFill>
            </a:endParaRPr>
          </a:p>
          <a:p>
            <a:pPr marL="914400" lvl="1" indent="-31115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Font typeface="Lato"/>
              <a:buChar char="○"/>
            </a:pPr>
            <a:r>
              <a:rPr lang="en-GB" sz="1300">
                <a:solidFill>
                  <a:schemeClr val="accent2"/>
                </a:solidFill>
              </a:rPr>
              <a:t>Diving, handling, reflexes, positioning</a:t>
            </a:r>
            <a:endParaRPr sz="1300">
              <a:solidFill>
                <a:schemeClr val="accent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/>
          </a:p>
        </p:txBody>
      </p:sp>
      <p:sp>
        <p:nvSpPr>
          <p:cNvPr id="497" name="Google Shape;497;p52"/>
          <p:cNvSpPr txBox="1">
            <a:spLocks noGrp="1"/>
          </p:cNvSpPr>
          <p:nvPr>
            <p:ph type="body" idx="1"/>
          </p:nvPr>
        </p:nvSpPr>
        <p:spPr>
          <a:xfrm>
            <a:off x="618850" y="1282650"/>
            <a:ext cx="3876900" cy="24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Font typeface="Arial"/>
              <a:buChar char="●"/>
            </a:pPr>
            <a:r>
              <a:rPr lang="en-GB" sz="1300">
                <a:solidFill>
                  <a:schemeClr val="accent2"/>
                </a:solidFill>
              </a:rPr>
              <a:t>Playing abilities </a:t>
            </a:r>
            <a:endParaRPr sz="1300">
              <a:solidFill>
                <a:schemeClr val="accent2"/>
              </a:solidFill>
            </a:endParaRPr>
          </a:p>
          <a:p>
            <a:pPr marL="914400" lvl="1" indent="-31115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Font typeface="Arial"/>
              <a:buChar char="○"/>
            </a:pPr>
            <a:r>
              <a:rPr lang="en-GB" sz="1300">
                <a:solidFill>
                  <a:schemeClr val="accent2"/>
                </a:solidFill>
              </a:rPr>
              <a:t>Crossing, finishing, heading accuracy, short passing, volley, dribbling</a:t>
            </a:r>
            <a:endParaRPr sz="1300">
              <a:solidFill>
                <a:schemeClr val="accent2"/>
              </a:solidFill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Font typeface="Lato"/>
              <a:buChar char="●"/>
            </a:pPr>
            <a:r>
              <a:rPr lang="en-GB" sz="1300">
                <a:solidFill>
                  <a:schemeClr val="accent2"/>
                </a:solidFill>
              </a:rPr>
              <a:t>Player qualities</a:t>
            </a:r>
            <a:endParaRPr sz="1300">
              <a:solidFill>
                <a:schemeClr val="accent2"/>
              </a:solidFill>
            </a:endParaRPr>
          </a:p>
          <a:p>
            <a:pPr marL="914400" lvl="1" indent="-31115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Font typeface="Lato"/>
              <a:buChar char="○"/>
            </a:pPr>
            <a:r>
              <a:rPr lang="en-GB" sz="1300">
                <a:solidFill>
                  <a:schemeClr val="accent2"/>
                </a:solidFill>
              </a:rPr>
              <a:t>Reactions, balance, shot power, vision, free kick accuracy, ball control</a:t>
            </a:r>
            <a:endParaRPr sz="1300"/>
          </a:p>
        </p:txBody>
      </p:sp>
      <p:sp>
        <p:nvSpPr>
          <p:cNvPr id="498" name="Google Shape;498;p52"/>
          <p:cNvSpPr txBox="1">
            <a:spLocks noGrp="1"/>
          </p:cNvSpPr>
          <p:nvPr>
            <p:ph type="ctrTitle"/>
          </p:nvPr>
        </p:nvSpPr>
        <p:spPr>
          <a:xfrm>
            <a:off x="629325" y="435325"/>
            <a:ext cx="8065800" cy="39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Player dataset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99" name="Google Shape;499;p5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16</a:t>
            </a:fld>
            <a:endParaRPr/>
          </a:p>
        </p:txBody>
      </p:sp>
      <p:sp>
        <p:nvSpPr>
          <p:cNvPr id="500" name="Google Shape;500;p52"/>
          <p:cNvSpPr/>
          <p:nvPr/>
        </p:nvSpPr>
        <p:spPr>
          <a:xfrm>
            <a:off x="0" y="4120875"/>
            <a:ext cx="9144000" cy="533700"/>
          </a:xfrm>
          <a:prstGeom prst="rect">
            <a:avLst/>
          </a:prstGeom>
          <a:solidFill>
            <a:srgbClr val="DC564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1" name="Google Shape;501;p52"/>
          <p:cNvSpPr txBox="1">
            <a:spLocks noGrp="1"/>
          </p:cNvSpPr>
          <p:nvPr>
            <p:ph type="ctrTitle" idx="4294967295"/>
          </p:nvPr>
        </p:nvSpPr>
        <p:spPr>
          <a:xfrm>
            <a:off x="569800" y="4120900"/>
            <a:ext cx="75549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3600"/>
              <a:buFont typeface="Squada One"/>
              <a:buNone/>
            </a:pPr>
            <a:r>
              <a:rPr lang="en-GB" sz="2000">
                <a:solidFill>
                  <a:srgbClr val="FFFFFF"/>
                </a:solidFill>
              </a:rPr>
              <a:t>Continuous Y ‘overall rating’: 0 to 100</a:t>
            </a:r>
            <a:endParaRPr sz="2000" b="0" i="0" u="none" strike="noStrike" cap="none">
              <a:solidFill>
                <a:srgbClr val="FFFFFF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502" name="Google Shape;502;p52"/>
          <p:cNvSpPr txBox="1">
            <a:spLocks noGrp="1"/>
          </p:cNvSpPr>
          <p:nvPr>
            <p:ph type="subTitle" idx="4294967295"/>
          </p:nvPr>
        </p:nvSpPr>
        <p:spPr>
          <a:xfrm>
            <a:off x="6320875" y="39550"/>
            <a:ext cx="2540100" cy="3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Namita</a:t>
            </a:r>
            <a:endParaRPr sz="12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53"/>
          <p:cNvSpPr txBox="1">
            <a:spLocks noGrp="1"/>
          </p:cNvSpPr>
          <p:nvPr>
            <p:ph type="ctrTitle"/>
          </p:nvPr>
        </p:nvSpPr>
        <p:spPr>
          <a:xfrm>
            <a:off x="629325" y="435325"/>
            <a:ext cx="8065800" cy="39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Player dataset</a:t>
            </a:r>
            <a:endParaRPr/>
          </a:p>
        </p:txBody>
      </p:sp>
      <p:sp>
        <p:nvSpPr>
          <p:cNvPr id="508" name="Google Shape;508;p53"/>
          <p:cNvSpPr txBox="1">
            <a:spLocks noGrp="1"/>
          </p:cNvSpPr>
          <p:nvPr>
            <p:ph type="body" idx="1"/>
          </p:nvPr>
        </p:nvSpPr>
        <p:spPr>
          <a:xfrm>
            <a:off x="477600" y="3297175"/>
            <a:ext cx="3997500" cy="1414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b="1"/>
              <a:t>Correlation analysis </a:t>
            </a:r>
            <a:r>
              <a:rPr lang="en-GB" sz="1300"/>
              <a:t>of variables against the outcome variable ‘overall_rating’</a:t>
            </a:r>
            <a:endParaRPr sz="1300">
              <a:solidFill>
                <a:schemeClr val="accent2"/>
              </a:solidFill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</a:pPr>
            <a:r>
              <a:rPr lang="en-GB" sz="1300">
                <a:solidFill>
                  <a:schemeClr val="accent2"/>
                </a:solidFill>
              </a:rPr>
              <a:t>Potential is highly correlated                                      → multicollinearity issues</a:t>
            </a:r>
            <a:endParaRPr sz="130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 sz="1300"/>
              <a:t>Most correlated variables are reactions (0.71),  short_passing (0.41) and vision (0.41)</a:t>
            </a:r>
            <a:endParaRPr sz="13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/>
          </a:p>
        </p:txBody>
      </p:sp>
      <p:sp>
        <p:nvSpPr>
          <p:cNvPr id="509" name="Google Shape;509;p5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17</a:t>
            </a:fld>
            <a:endParaRPr/>
          </a:p>
        </p:txBody>
      </p:sp>
      <p:pic>
        <p:nvPicPr>
          <p:cNvPr id="510" name="Google Shape;510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9600" y="1018974"/>
            <a:ext cx="3984775" cy="2287476"/>
          </a:xfrm>
          <a:prstGeom prst="rect">
            <a:avLst/>
          </a:prstGeom>
          <a:noFill/>
          <a:ln>
            <a:noFill/>
          </a:ln>
        </p:spPr>
      </p:pic>
      <p:sp>
        <p:nvSpPr>
          <p:cNvPr id="511" name="Google Shape;511;p53"/>
          <p:cNvSpPr txBox="1">
            <a:spLocks noGrp="1"/>
          </p:cNvSpPr>
          <p:nvPr>
            <p:ph type="subTitle" idx="4294967295"/>
          </p:nvPr>
        </p:nvSpPr>
        <p:spPr>
          <a:xfrm>
            <a:off x="6320875" y="39550"/>
            <a:ext cx="2540100" cy="3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Namita</a:t>
            </a:r>
            <a:endParaRPr sz="1200"/>
          </a:p>
        </p:txBody>
      </p:sp>
      <p:pic>
        <p:nvPicPr>
          <p:cNvPr id="512" name="Google Shape;512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98375" y="1361650"/>
            <a:ext cx="1543725" cy="1543700"/>
          </a:xfrm>
          <a:prstGeom prst="rect">
            <a:avLst/>
          </a:prstGeom>
          <a:noFill/>
          <a:ln>
            <a:noFill/>
          </a:ln>
        </p:spPr>
      </p:pic>
      <p:sp>
        <p:nvSpPr>
          <p:cNvPr id="513" name="Google Shape;513;p53"/>
          <p:cNvSpPr txBox="1">
            <a:spLocks noGrp="1"/>
          </p:cNvSpPr>
          <p:nvPr>
            <p:ph type="body" idx="1"/>
          </p:nvPr>
        </p:nvSpPr>
        <p:spPr>
          <a:xfrm>
            <a:off x="5352144" y="3537150"/>
            <a:ext cx="2433900" cy="998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b="1">
                <a:solidFill>
                  <a:schemeClr val="accent2"/>
                </a:solidFill>
              </a:rPr>
              <a:t>Bivariate analysis</a:t>
            </a:r>
            <a:r>
              <a:rPr lang="en-GB" sz="1300">
                <a:solidFill>
                  <a:schemeClr val="accent2"/>
                </a:solidFill>
              </a:rPr>
              <a:t> of ‘reactions’ shows a clear linear relationship </a:t>
            </a:r>
            <a:endParaRPr sz="13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54"/>
          <p:cNvSpPr txBox="1">
            <a:spLocks noGrp="1"/>
          </p:cNvSpPr>
          <p:nvPr>
            <p:ph type="ctrTitle"/>
          </p:nvPr>
        </p:nvSpPr>
        <p:spPr>
          <a:xfrm>
            <a:off x="1215450" y="3032875"/>
            <a:ext cx="6713100" cy="3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GB"/>
              <a:t>Predictive </a:t>
            </a:r>
            <a:endParaRPr/>
          </a:p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GB"/>
              <a:t>Analysis:</a:t>
            </a:r>
            <a:endParaRPr/>
          </a:p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GB"/>
              <a:t>Player Rating</a:t>
            </a:r>
            <a:endParaRPr/>
          </a:p>
        </p:txBody>
      </p:sp>
      <p:sp>
        <p:nvSpPr>
          <p:cNvPr id="519" name="Google Shape;519;p54"/>
          <p:cNvSpPr txBox="1">
            <a:spLocks noGrp="1"/>
          </p:cNvSpPr>
          <p:nvPr>
            <p:ph type="title" idx="2"/>
          </p:nvPr>
        </p:nvSpPr>
        <p:spPr>
          <a:xfrm>
            <a:off x="6747150" y="2116971"/>
            <a:ext cx="1181400" cy="3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GB">
                <a:solidFill>
                  <a:srgbClr val="FFFFFF"/>
                </a:solidFill>
              </a:rPr>
              <a:t>04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520" name="Google Shape;520;p5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18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55"/>
          <p:cNvSpPr/>
          <p:nvPr/>
        </p:nvSpPr>
        <p:spPr>
          <a:xfrm>
            <a:off x="4500900" y="1057950"/>
            <a:ext cx="2541000" cy="1668600"/>
          </a:xfrm>
          <a:prstGeom prst="rect">
            <a:avLst/>
          </a:prstGeom>
          <a:noFill/>
          <a:ln w="19050" cap="flat" cmpd="sng">
            <a:solidFill>
              <a:srgbClr val="AABBC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" name="Google Shape;526;p55"/>
          <p:cNvSpPr/>
          <p:nvPr/>
        </p:nvSpPr>
        <p:spPr>
          <a:xfrm>
            <a:off x="4500900" y="2886750"/>
            <a:ext cx="2540100" cy="1813500"/>
          </a:xfrm>
          <a:prstGeom prst="rect">
            <a:avLst/>
          </a:prstGeom>
          <a:noFill/>
          <a:ln w="19050" cap="flat" cmpd="sng">
            <a:solidFill>
              <a:srgbClr val="AABBC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" name="Google Shape;527;p55"/>
          <p:cNvSpPr/>
          <p:nvPr/>
        </p:nvSpPr>
        <p:spPr>
          <a:xfrm>
            <a:off x="1727700" y="2886750"/>
            <a:ext cx="2418600" cy="1813500"/>
          </a:xfrm>
          <a:prstGeom prst="rect">
            <a:avLst/>
          </a:prstGeom>
          <a:noFill/>
          <a:ln w="19050" cap="flat" cmpd="sng">
            <a:solidFill>
              <a:srgbClr val="AABBC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8" name="Google Shape;528;p55"/>
          <p:cNvSpPr/>
          <p:nvPr/>
        </p:nvSpPr>
        <p:spPr>
          <a:xfrm>
            <a:off x="1727850" y="1057950"/>
            <a:ext cx="2418600" cy="1668600"/>
          </a:xfrm>
          <a:prstGeom prst="rect">
            <a:avLst/>
          </a:prstGeom>
          <a:noFill/>
          <a:ln w="19050" cap="flat" cmpd="sng">
            <a:solidFill>
              <a:srgbClr val="AABBC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9" name="Google Shape;529;p55"/>
          <p:cNvSpPr txBox="1">
            <a:spLocks noGrp="1"/>
          </p:cNvSpPr>
          <p:nvPr>
            <p:ph type="ctrTitle"/>
          </p:nvPr>
        </p:nvSpPr>
        <p:spPr>
          <a:xfrm>
            <a:off x="629325" y="435325"/>
            <a:ext cx="8065800" cy="3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GB">
                <a:solidFill>
                  <a:srgbClr val="000000"/>
                </a:solidFill>
              </a:rPr>
              <a:t>Predictive Models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530" name="Google Shape;530;p55"/>
          <p:cNvSpPr txBox="1">
            <a:spLocks noGrp="1"/>
          </p:cNvSpPr>
          <p:nvPr>
            <p:ph type="ctrTitle" idx="4294967295"/>
          </p:nvPr>
        </p:nvSpPr>
        <p:spPr>
          <a:xfrm>
            <a:off x="4737300" y="2950450"/>
            <a:ext cx="1949100" cy="3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1400"/>
              <a:t>RANDOM FOREST</a:t>
            </a:r>
            <a:endParaRPr sz="1400"/>
          </a:p>
        </p:txBody>
      </p:sp>
      <p:sp>
        <p:nvSpPr>
          <p:cNvPr id="531" name="Google Shape;531;p55"/>
          <p:cNvSpPr txBox="1">
            <a:spLocks noGrp="1"/>
          </p:cNvSpPr>
          <p:nvPr>
            <p:ph type="ctrTitle" idx="4294967295"/>
          </p:nvPr>
        </p:nvSpPr>
        <p:spPr>
          <a:xfrm>
            <a:off x="1939049" y="1174550"/>
            <a:ext cx="1996200" cy="3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1400"/>
              <a:t>LINEAR REGRESSION</a:t>
            </a:r>
            <a:endParaRPr sz="1400"/>
          </a:p>
        </p:txBody>
      </p:sp>
      <p:sp>
        <p:nvSpPr>
          <p:cNvPr id="532" name="Google Shape;532;p55"/>
          <p:cNvSpPr txBox="1">
            <a:spLocks noGrp="1"/>
          </p:cNvSpPr>
          <p:nvPr>
            <p:ph type="ctrTitle" idx="4294967295"/>
          </p:nvPr>
        </p:nvSpPr>
        <p:spPr>
          <a:xfrm>
            <a:off x="1776510" y="3040975"/>
            <a:ext cx="2295900" cy="3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1300"/>
              <a:t>CLASSIFICATION AND REGRESSION TREE (CART)</a:t>
            </a:r>
            <a:endParaRPr sz="1300"/>
          </a:p>
        </p:txBody>
      </p:sp>
      <p:pic>
        <p:nvPicPr>
          <p:cNvPr id="533" name="Google Shape;533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5020" y="1525987"/>
            <a:ext cx="996475" cy="996475"/>
          </a:xfrm>
          <a:prstGeom prst="rect">
            <a:avLst/>
          </a:prstGeom>
          <a:noFill/>
          <a:ln>
            <a:noFill/>
          </a:ln>
        </p:spPr>
      </p:pic>
      <p:sp>
        <p:nvSpPr>
          <p:cNvPr id="534" name="Google Shape;534;p55"/>
          <p:cNvSpPr txBox="1">
            <a:spLocks noGrp="1"/>
          </p:cNvSpPr>
          <p:nvPr>
            <p:ph type="ctrTitle" idx="4294967295"/>
          </p:nvPr>
        </p:nvSpPr>
        <p:spPr>
          <a:xfrm>
            <a:off x="4522074" y="1174750"/>
            <a:ext cx="2541000" cy="3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1300"/>
              <a:t>MULTIVARIATE ADAPTIVE REGRESSION SPLINES (MARS)</a:t>
            </a:r>
            <a:endParaRPr sz="1300"/>
          </a:p>
        </p:txBody>
      </p:sp>
      <p:pic>
        <p:nvPicPr>
          <p:cNvPr id="535" name="Google Shape;535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25975" y="3558850"/>
            <a:ext cx="996475" cy="996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6" name="Google Shape;536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56055" y="3635063"/>
            <a:ext cx="868626" cy="868612"/>
          </a:xfrm>
          <a:prstGeom prst="rect">
            <a:avLst/>
          </a:prstGeom>
          <a:noFill/>
          <a:ln>
            <a:noFill/>
          </a:ln>
        </p:spPr>
      </p:pic>
      <p:pic>
        <p:nvPicPr>
          <p:cNvPr id="537" name="Google Shape;537;p5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26130" y="3340450"/>
            <a:ext cx="764600" cy="76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5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299649" y="1689350"/>
            <a:ext cx="868625" cy="868625"/>
          </a:xfrm>
          <a:prstGeom prst="rect">
            <a:avLst/>
          </a:prstGeom>
          <a:noFill/>
          <a:ln>
            <a:noFill/>
          </a:ln>
        </p:spPr>
      </p:pic>
      <p:sp>
        <p:nvSpPr>
          <p:cNvPr id="539" name="Google Shape;539;p5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19</a:t>
            </a:fld>
            <a:endParaRPr/>
          </a:p>
        </p:txBody>
      </p:sp>
      <p:sp>
        <p:nvSpPr>
          <p:cNvPr id="540" name="Google Shape;540;p55"/>
          <p:cNvSpPr txBox="1">
            <a:spLocks noGrp="1"/>
          </p:cNvSpPr>
          <p:nvPr>
            <p:ph type="subTitle" idx="4294967295"/>
          </p:nvPr>
        </p:nvSpPr>
        <p:spPr>
          <a:xfrm>
            <a:off x="6320875" y="39550"/>
            <a:ext cx="2540100" cy="3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Namita</a:t>
            </a:r>
            <a:endParaRPr sz="12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5641"/>
        </a:solidFill>
        <a:effectLst/>
      </p:bgPr>
    </p:bg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Google Shape;267;p38"/>
          <p:cNvPicPr preferRelativeResize="0"/>
          <p:nvPr/>
        </p:nvPicPr>
        <p:blipFill rotWithShape="1">
          <a:blip r:embed="rId3">
            <a:alphaModFix/>
          </a:blip>
          <a:srcRect l="28170" r="12422"/>
          <a:stretch/>
        </p:blipFill>
        <p:spPr>
          <a:xfrm>
            <a:off x="3711425" y="0"/>
            <a:ext cx="543257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38"/>
          <p:cNvSpPr/>
          <p:nvPr/>
        </p:nvSpPr>
        <p:spPr>
          <a:xfrm>
            <a:off x="0" y="184500"/>
            <a:ext cx="5355900" cy="47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p38"/>
          <p:cNvSpPr txBox="1">
            <a:spLocks noGrp="1"/>
          </p:cNvSpPr>
          <p:nvPr>
            <p:ph type="ctrTitle" idx="18"/>
          </p:nvPr>
        </p:nvSpPr>
        <p:spPr>
          <a:xfrm>
            <a:off x="621800" y="330725"/>
            <a:ext cx="8065800" cy="3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GB">
                <a:solidFill>
                  <a:srgbClr val="DC5641"/>
                </a:solidFill>
              </a:rPr>
              <a:t>TABLE OF CONTENTS</a:t>
            </a:r>
            <a:endParaRPr>
              <a:solidFill>
                <a:srgbClr val="DC5641"/>
              </a:solidFill>
            </a:endParaRPr>
          </a:p>
        </p:txBody>
      </p:sp>
      <p:sp>
        <p:nvSpPr>
          <p:cNvPr id="270" name="Google Shape;270;p38"/>
          <p:cNvSpPr txBox="1">
            <a:spLocks noGrp="1"/>
          </p:cNvSpPr>
          <p:nvPr>
            <p:ph type="title"/>
          </p:nvPr>
        </p:nvSpPr>
        <p:spPr>
          <a:xfrm>
            <a:off x="198703" y="787375"/>
            <a:ext cx="833700" cy="3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1600">
                <a:solidFill>
                  <a:srgbClr val="DC5641"/>
                </a:solidFill>
              </a:rPr>
              <a:t>01</a:t>
            </a:r>
            <a:endParaRPr sz="1600">
              <a:solidFill>
                <a:srgbClr val="DC5641"/>
              </a:solidFill>
            </a:endParaRPr>
          </a:p>
        </p:txBody>
      </p:sp>
      <p:sp>
        <p:nvSpPr>
          <p:cNvPr id="271" name="Google Shape;271;p38"/>
          <p:cNvSpPr txBox="1">
            <a:spLocks noGrp="1"/>
          </p:cNvSpPr>
          <p:nvPr>
            <p:ph type="ctrTitle" idx="2"/>
          </p:nvPr>
        </p:nvSpPr>
        <p:spPr>
          <a:xfrm>
            <a:off x="1096000" y="787375"/>
            <a:ext cx="3913500" cy="3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1600">
                <a:solidFill>
                  <a:srgbClr val="DC5641"/>
                </a:solidFill>
              </a:rPr>
              <a:t>Business Opportunity</a:t>
            </a:r>
            <a:endParaRPr sz="1600">
              <a:solidFill>
                <a:srgbClr val="DC5641"/>
              </a:solidFill>
            </a:endParaRPr>
          </a:p>
        </p:txBody>
      </p:sp>
      <p:sp>
        <p:nvSpPr>
          <p:cNvPr id="272" name="Google Shape;272;p38"/>
          <p:cNvSpPr txBox="1">
            <a:spLocks noGrp="1"/>
          </p:cNvSpPr>
          <p:nvPr>
            <p:ph type="subTitle" idx="1"/>
          </p:nvPr>
        </p:nvSpPr>
        <p:spPr>
          <a:xfrm>
            <a:off x="1096005" y="1088225"/>
            <a:ext cx="2343000" cy="3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Analysis of the Issue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Proposed Business Solution</a:t>
            </a:r>
            <a:endParaRPr/>
          </a:p>
        </p:txBody>
      </p:sp>
      <p:sp>
        <p:nvSpPr>
          <p:cNvPr id="273" name="Google Shape;273;p38"/>
          <p:cNvSpPr txBox="1">
            <a:spLocks noGrp="1"/>
          </p:cNvSpPr>
          <p:nvPr>
            <p:ph type="title" idx="3"/>
          </p:nvPr>
        </p:nvSpPr>
        <p:spPr>
          <a:xfrm>
            <a:off x="198703" y="1399881"/>
            <a:ext cx="833700" cy="3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1600">
                <a:solidFill>
                  <a:srgbClr val="DC5641"/>
                </a:solidFill>
              </a:rPr>
              <a:t>02</a:t>
            </a:r>
            <a:endParaRPr sz="1600">
              <a:solidFill>
                <a:srgbClr val="DC5641"/>
              </a:solidFill>
            </a:endParaRPr>
          </a:p>
        </p:txBody>
      </p:sp>
      <p:sp>
        <p:nvSpPr>
          <p:cNvPr id="274" name="Google Shape;274;p38"/>
          <p:cNvSpPr txBox="1">
            <a:spLocks noGrp="1"/>
          </p:cNvSpPr>
          <p:nvPr>
            <p:ph type="ctrTitle" idx="4"/>
          </p:nvPr>
        </p:nvSpPr>
        <p:spPr>
          <a:xfrm>
            <a:off x="1096000" y="1399880"/>
            <a:ext cx="3913500" cy="3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1600">
                <a:solidFill>
                  <a:srgbClr val="DC5641"/>
                </a:solidFill>
              </a:rPr>
              <a:t>Data Sources and Preparation</a:t>
            </a:r>
            <a:endParaRPr sz="1600">
              <a:solidFill>
                <a:srgbClr val="DC5641"/>
              </a:solidFill>
            </a:endParaRPr>
          </a:p>
        </p:txBody>
      </p:sp>
      <p:sp>
        <p:nvSpPr>
          <p:cNvPr id="275" name="Google Shape;275;p38"/>
          <p:cNvSpPr txBox="1">
            <a:spLocks noGrp="1"/>
          </p:cNvSpPr>
          <p:nvPr>
            <p:ph type="subTitle" idx="5"/>
          </p:nvPr>
        </p:nvSpPr>
        <p:spPr>
          <a:xfrm>
            <a:off x="1096005" y="1700730"/>
            <a:ext cx="2343000" cy="3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Introduction to datasets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Data Cleaning</a:t>
            </a:r>
            <a:endParaRPr/>
          </a:p>
        </p:txBody>
      </p:sp>
      <p:sp>
        <p:nvSpPr>
          <p:cNvPr id="276" name="Google Shape;276;p38"/>
          <p:cNvSpPr txBox="1">
            <a:spLocks noGrp="1"/>
          </p:cNvSpPr>
          <p:nvPr>
            <p:ph type="title" idx="6"/>
          </p:nvPr>
        </p:nvSpPr>
        <p:spPr>
          <a:xfrm>
            <a:off x="198703" y="2012387"/>
            <a:ext cx="833700" cy="3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1600">
                <a:solidFill>
                  <a:srgbClr val="DC5641"/>
                </a:solidFill>
              </a:rPr>
              <a:t>03</a:t>
            </a:r>
            <a:endParaRPr sz="1600">
              <a:solidFill>
                <a:srgbClr val="DC5641"/>
              </a:solidFill>
            </a:endParaRPr>
          </a:p>
        </p:txBody>
      </p:sp>
      <p:sp>
        <p:nvSpPr>
          <p:cNvPr id="277" name="Google Shape;277;p38"/>
          <p:cNvSpPr txBox="1">
            <a:spLocks noGrp="1"/>
          </p:cNvSpPr>
          <p:nvPr>
            <p:ph type="ctrTitle" idx="7"/>
          </p:nvPr>
        </p:nvSpPr>
        <p:spPr>
          <a:xfrm>
            <a:off x="1096000" y="2621984"/>
            <a:ext cx="3913500" cy="3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1600">
                <a:solidFill>
                  <a:srgbClr val="DC5641"/>
                </a:solidFill>
              </a:rPr>
              <a:t>Predictive Analysis: Player Rating</a:t>
            </a:r>
            <a:endParaRPr sz="1600">
              <a:solidFill>
                <a:srgbClr val="DC5641"/>
              </a:solidFill>
            </a:endParaRPr>
          </a:p>
        </p:txBody>
      </p:sp>
      <p:sp>
        <p:nvSpPr>
          <p:cNvPr id="278" name="Google Shape;278;p38"/>
          <p:cNvSpPr txBox="1">
            <a:spLocks noGrp="1"/>
          </p:cNvSpPr>
          <p:nvPr>
            <p:ph type="subTitle" idx="8"/>
          </p:nvPr>
        </p:nvSpPr>
        <p:spPr>
          <a:xfrm>
            <a:off x="1095999" y="2922825"/>
            <a:ext cx="2715600" cy="3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Models used for Analysis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Comparison and Overview of Results </a:t>
            </a:r>
            <a:endParaRPr/>
          </a:p>
        </p:txBody>
      </p:sp>
      <p:sp>
        <p:nvSpPr>
          <p:cNvPr id="279" name="Google Shape;279;p38"/>
          <p:cNvSpPr txBox="1">
            <a:spLocks noGrp="1"/>
          </p:cNvSpPr>
          <p:nvPr>
            <p:ph type="title" idx="9"/>
          </p:nvPr>
        </p:nvSpPr>
        <p:spPr>
          <a:xfrm>
            <a:off x="198703" y="2624893"/>
            <a:ext cx="833700" cy="3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1600">
                <a:solidFill>
                  <a:srgbClr val="DC5641"/>
                </a:solidFill>
              </a:rPr>
              <a:t>04</a:t>
            </a:r>
            <a:endParaRPr sz="1600">
              <a:solidFill>
                <a:srgbClr val="DC5641"/>
              </a:solidFill>
            </a:endParaRPr>
          </a:p>
        </p:txBody>
      </p:sp>
      <p:sp>
        <p:nvSpPr>
          <p:cNvPr id="280" name="Google Shape;280;p38"/>
          <p:cNvSpPr txBox="1">
            <a:spLocks noGrp="1"/>
          </p:cNvSpPr>
          <p:nvPr>
            <p:ph type="ctrTitle" idx="13"/>
          </p:nvPr>
        </p:nvSpPr>
        <p:spPr>
          <a:xfrm>
            <a:off x="1096000" y="3234489"/>
            <a:ext cx="3913500" cy="3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1600">
                <a:solidFill>
                  <a:srgbClr val="DC5641"/>
                </a:solidFill>
              </a:rPr>
              <a:t>Predictive Analysis: </a:t>
            </a:r>
            <a:r>
              <a:rPr lang="en-GB" sz="1600"/>
              <a:t>Match Outcome</a:t>
            </a:r>
            <a:endParaRPr sz="1600">
              <a:solidFill>
                <a:srgbClr val="DC5641"/>
              </a:solidFill>
            </a:endParaRPr>
          </a:p>
        </p:txBody>
      </p:sp>
      <p:sp>
        <p:nvSpPr>
          <p:cNvPr id="281" name="Google Shape;281;p38"/>
          <p:cNvSpPr txBox="1">
            <a:spLocks noGrp="1"/>
          </p:cNvSpPr>
          <p:nvPr>
            <p:ph type="title" idx="15"/>
          </p:nvPr>
        </p:nvSpPr>
        <p:spPr>
          <a:xfrm>
            <a:off x="198703" y="3237399"/>
            <a:ext cx="833700" cy="3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1600">
                <a:solidFill>
                  <a:srgbClr val="DC5641"/>
                </a:solidFill>
              </a:rPr>
              <a:t>05</a:t>
            </a:r>
            <a:endParaRPr sz="1600">
              <a:solidFill>
                <a:srgbClr val="DC5641"/>
              </a:solidFill>
            </a:endParaRPr>
          </a:p>
        </p:txBody>
      </p:sp>
      <p:sp>
        <p:nvSpPr>
          <p:cNvPr id="282" name="Google Shape;282;p38"/>
          <p:cNvSpPr txBox="1">
            <a:spLocks noGrp="1"/>
          </p:cNvSpPr>
          <p:nvPr>
            <p:ph type="ctrTitle" idx="16"/>
          </p:nvPr>
        </p:nvSpPr>
        <p:spPr>
          <a:xfrm>
            <a:off x="1096000" y="3846993"/>
            <a:ext cx="3913500" cy="3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1600">
                <a:solidFill>
                  <a:srgbClr val="DC5641"/>
                </a:solidFill>
              </a:rPr>
              <a:t>Dashboard</a:t>
            </a:r>
            <a:endParaRPr sz="1600">
              <a:solidFill>
                <a:srgbClr val="DC5641"/>
              </a:solidFill>
            </a:endParaRPr>
          </a:p>
        </p:txBody>
      </p:sp>
      <p:sp>
        <p:nvSpPr>
          <p:cNvPr id="283" name="Google Shape;283;p38"/>
          <p:cNvSpPr txBox="1">
            <a:spLocks noGrp="1"/>
          </p:cNvSpPr>
          <p:nvPr>
            <p:ph type="title" idx="15"/>
          </p:nvPr>
        </p:nvSpPr>
        <p:spPr>
          <a:xfrm>
            <a:off x="198703" y="3846999"/>
            <a:ext cx="833700" cy="3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1600">
                <a:solidFill>
                  <a:srgbClr val="DC5641"/>
                </a:solidFill>
              </a:rPr>
              <a:t>06</a:t>
            </a:r>
            <a:endParaRPr sz="1600">
              <a:solidFill>
                <a:srgbClr val="DC5641"/>
              </a:solidFill>
            </a:endParaRPr>
          </a:p>
        </p:txBody>
      </p:sp>
      <p:sp>
        <p:nvSpPr>
          <p:cNvPr id="284" name="Google Shape;284;p38"/>
          <p:cNvSpPr txBox="1">
            <a:spLocks noGrp="1"/>
          </p:cNvSpPr>
          <p:nvPr>
            <p:ph type="ctrTitle" idx="16"/>
          </p:nvPr>
        </p:nvSpPr>
        <p:spPr>
          <a:xfrm>
            <a:off x="1096000" y="4295093"/>
            <a:ext cx="3913500" cy="3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1600">
                <a:solidFill>
                  <a:srgbClr val="DC5641"/>
                </a:solidFill>
              </a:rPr>
              <a:t>Limitations and Conclusion</a:t>
            </a:r>
            <a:endParaRPr sz="1600">
              <a:solidFill>
                <a:srgbClr val="DC5641"/>
              </a:solidFill>
            </a:endParaRPr>
          </a:p>
        </p:txBody>
      </p:sp>
      <p:sp>
        <p:nvSpPr>
          <p:cNvPr id="285" name="Google Shape;285;p38"/>
          <p:cNvSpPr txBox="1">
            <a:spLocks noGrp="1"/>
          </p:cNvSpPr>
          <p:nvPr>
            <p:ph type="title" idx="15"/>
          </p:nvPr>
        </p:nvSpPr>
        <p:spPr>
          <a:xfrm>
            <a:off x="198703" y="4295099"/>
            <a:ext cx="833700" cy="3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1600">
                <a:solidFill>
                  <a:srgbClr val="DC5641"/>
                </a:solidFill>
              </a:rPr>
              <a:t>07</a:t>
            </a:r>
            <a:endParaRPr sz="1600">
              <a:solidFill>
                <a:srgbClr val="DC5641"/>
              </a:solidFill>
            </a:endParaRPr>
          </a:p>
        </p:txBody>
      </p:sp>
      <p:sp>
        <p:nvSpPr>
          <p:cNvPr id="286" name="Google Shape;286;p38"/>
          <p:cNvSpPr txBox="1">
            <a:spLocks noGrp="1"/>
          </p:cNvSpPr>
          <p:nvPr>
            <p:ph type="ctrTitle" idx="4"/>
          </p:nvPr>
        </p:nvSpPr>
        <p:spPr>
          <a:xfrm>
            <a:off x="1096000" y="2009480"/>
            <a:ext cx="3913500" cy="3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1600">
                <a:solidFill>
                  <a:srgbClr val="DC5641"/>
                </a:solidFill>
              </a:rPr>
              <a:t>Data Exploration</a:t>
            </a:r>
            <a:endParaRPr sz="1600">
              <a:solidFill>
                <a:srgbClr val="DC5641"/>
              </a:solidFill>
            </a:endParaRPr>
          </a:p>
        </p:txBody>
      </p:sp>
      <p:sp>
        <p:nvSpPr>
          <p:cNvPr id="287" name="Google Shape;287;p38"/>
          <p:cNvSpPr txBox="1">
            <a:spLocks noGrp="1"/>
          </p:cNvSpPr>
          <p:nvPr>
            <p:ph type="subTitle" idx="5"/>
          </p:nvPr>
        </p:nvSpPr>
        <p:spPr>
          <a:xfrm>
            <a:off x="1095999" y="2310325"/>
            <a:ext cx="2615400" cy="3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Data Exploration on Match and Player dataset</a:t>
            </a:r>
            <a:endParaRPr/>
          </a:p>
        </p:txBody>
      </p:sp>
      <p:sp>
        <p:nvSpPr>
          <p:cNvPr id="288" name="Google Shape;288;p38"/>
          <p:cNvSpPr txBox="1">
            <a:spLocks noGrp="1"/>
          </p:cNvSpPr>
          <p:nvPr>
            <p:ph type="subTitle" idx="8"/>
          </p:nvPr>
        </p:nvSpPr>
        <p:spPr>
          <a:xfrm>
            <a:off x="1095999" y="3532425"/>
            <a:ext cx="2715600" cy="3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Models used for Analysis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Comparison and Overview of Results </a:t>
            </a:r>
            <a:endParaRPr/>
          </a:p>
        </p:txBody>
      </p:sp>
      <p:sp>
        <p:nvSpPr>
          <p:cNvPr id="289" name="Google Shape;289;p38"/>
          <p:cNvSpPr txBox="1">
            <a:spLocks noGrp="1"/>
          </p:cNvSpPr>
          <p:nvPr>
            <p:ph type="subTitle" idx="8"/>
          </p:nvPr>
        </p:nvSpPr>
        <p:spPr>
          <a:xfrm>
            <a:off x="1095999" y="4035200"/>
            <a:ext cx="2715600" cy="3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Live Visualisation with PowerBI </a:t>
            </a:r>
            <a:endParaRPr/>
          </a:p>
        </p:txBody>
      </p:sp>
      <p:sp>
        <p:nvSpPr>
          <p:cNvPr id="290" name="Google Shape;290;p3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56"/>
          <p:cNvSpPr txBox="1">
            <a:spLocks noGrp="1"/>
          </p:cNvSpPr>
          <p:nvPr>
            <p:ph type="ctrTitle"/>
          </p:nvPr>
        </p:nvSpPr>
        <p:spPr>
          <a:xfrm>
            <a:off x="629325" y="435325"/>
            <a:ext cx="8065800" cy="3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GB">
                <a:solidFill>
                  <a:srgbClr val="000000"/>
                </a:solidFill>
              </a:rPr>
              <a:t>Linear Regression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546" name="Google Shape;546;p56"/>
          <p:cNvSpPr txBox="1">
            <a:spLocks noGrp="1"/>
          </p:cNvSpPr>
          <p:nvPr>
            <p:ph type="subTitle" idx="4294967295"/>
          </p:nvPr>
        </p:nvSpPr>
        <p:spPr>
          <a:xfrm>
            <a:off x="738050" y="2400775"/>
            <a:ext cx="2043900" cy="7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 sz="1300"/>
              <a:t>Backward elimination</a:t>
            </a:r>
            <a:endParaRPr sz="1300"/>
          </a:p>
          <a:p>
            <a: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 sz="1300"/>
              <a:t>Manual filtering </a:t>
            </a:r>
            <a:endParaRPr sz="1300"/>
          </a:p>
        </p:txBody>
      </p:sp>
      <p:sp>
        <p:nvSpPr>
          <p:cNvPr id="547" name="Google Shape;547;p56"/>
          <p:cNvSpPr/>
          <p:nvPr/>
        </p:nvSpPr>
        <p:spPr>
          <a:xfrm>
            <a:off x="1064150" y="1609053"/>
            <a:ext cx="1629600" cy="608400"/>
          </a:xfrm>
          <a:prstGeom prst="homePlat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Feature selection</a:t>
            </a:r>
            <a:endParaRPr sz="110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48" name="Google Shape;548;p56"/>
          <p:cNvSpPr/>
          <p:nvPr/>
        </p:nvSpPr>
        <p:spPr>
          <a:xfrm>
            <a:off x="2553375" y="1609150"/>
            <a:ext cx="1813500" cy="608400"/>
          </a:xfrm>
          <a:prstGeom prst="chevron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Train-test split</a:t>
            </a:r>
            <a:endParaRPr sz="110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49" name="Google Shape;549;p56"/>
          <p:cNvSpPr/>
          <p:nvPr/>
        </p:nvSpPr>
        <p:spPr>
          <a:xfrm>
            <a:off x="4241950" y="1609150"/>
            <a:ext cx="2043900" cy="608400"/>
          </a:xfrm>
          <a:prstGeom prst="chevron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Obtain model from train set</a:t>
            </a:r>
            <a:endParaRPr sz="100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50" name="Google Shape;550;p56"/>
          <p:cNvSpPr/>
          <p:nvPr/>
        </p:nvSpPr>
        <p:spPr>
          <a:xfrm>
            <a:off x="6154500" y="1609150"/>
            <a:ext cx="1898100" cy="608400"/>
          </a:xfrm>
          <a:prstGeom prst="chevron">
            <a:avLst>
              <a:gd name="adj" fmla="val 50000"/>
            </a:avLst>
          </a:prstGeom>
          <a:solidFill>
            <a:srgbClr val="0034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Apply model on  test set</a:t>
            </a:r>
            <a:endParaRPr sz="100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51" name="Google Shape;551;p56"/>
          <p:cNvSpPr txBox="1">
            <a:spLocks noGrp="1"/>
          </p:cNvSpPr>
          <p:nvPr>
            <p:ph type="subTitle" idx="4294967295"/>
          </p:nvPr>
        </p:nvSpPr>
        <p:spPr>
          <a:xfrm>
            <a:off x="2267775" y="2400775"/>
            <a:ext cx="2043900" cy="13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300"/>
              <a:buFont typeface="Questrial"/>
              <a:buChar char="●"/>
            </a:pPr>
            <a:r>
              <a:rPr lang="en-GB" sz="1300"/>
              <a:t>Dataset split into 70-30 to be used as train and test set</a:t>
            </a:r>
            <a:r>
              <a:rPr lang="en-GB" sz="1300" i="0" u="none" strike="noStrike" cap="none">
                <a:solidFill>
                  <a:srgbClr val="005375"/>
                </a:solidFill>
              </a:rPr>
              <a:t> </a:t>
            </a:r>
            <a:endParaRPr sz="1300" i="0" u="none" strike="noStrike" cap="none">
              <a:solidFill>
                <a:srgbClr val="005375"/>
              </a:solidFill>
            </a:endParaRPr>
          </a:p>
        </p:txBody>
      </p:sp>
      <p:sp>
        <p:nvSpPr>
          <p:cNvPr id="552" name="Google Shape;552;p56"/>
          <p:cNvSpPr txBox="1">
            <a:spLocks noGrp="1"/>
          </p:cNvSpPr>
          <p:nvPr>
            <p:ph type="subTitle" idx="4294967295"/>
          </p:nvPr>
        </p:nvSpPr>
        <p:spPr>
          <a:xfrm>
            <a:off x="4072625" y="2400775"/>
            <a:ext cx="2213100" cy="13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300"/>
              <a:buFont typeface="Questrial"/>
              <a:buChar char="●"/>
            </a:pPr>
            <a:r>
              <a:rPr lang="en-GB" sz="1300"/>
              <a:t>Manual filtering to ensure statistical significance</a:t>
            </a:r>
            <a:endParaRPr sz="1300"/>
          </a:p>
          <a:p>
            <a: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 sz="1300" b="1"/>
              <a:t>Variable importance</a:t>
            </a:r>
            <a:r>
              <a:rPr lang="en-GB" sz="1300"/>
              <a:t> from model</a:t>
            </a:r>
            <a:endParaRPr sz="1300"/>
          </a:p>
        </p:txBody>
      </p:sp>
      <p:sp>
        <p:nvSpPr>
          <p:cNvPr id="553" name="Google Shape;553;p56"/>
          <p:cNvSpPr txBox="1">
            <a:spLocks noGrp="1"/>
          </p:cNvSpPr>
          <p:nvPr>
            <p:ph type="subTitle" idx="4294967295"/>
          </p:nvPr>
        </p:nvSpPr>
        <p:spPr>
          <a:xfrm>
            <a:off x="5977625" y="2400775"/>
            <a:ext cx="2213100" cy="13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300"/>
              <a:buFont typeface="Questrial"/>
              <a:buChar char="●"/>
            </a:pPr>
            <a:r>
              <a:rPr lang="en-GB" sz="1300"/>
              <a:t>Calculate </a:t>
            </a:r>
            <a:r>
              <a:rPr lang="en-GB" sz="1300" b="1"/>
              <a:t>Root Mean Squared Error (RMSE) </a:t>
            </a:r>
            <a:r>
              <a:rPr lang="en-GB" sz="1300"/>
              <a:t>as an indicator of accuracy</a:t>
            </a:r>
            <a:endParaRPr sz="1300"/>
          </a:p>
        </p:txBody>
      </p:sp>
      <p:sp>
        <p:nvSpPr>
          <p:cNvPr id="554" name="Google Shape;554;p5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20</a:t>
            </a:fld>
            <a:endParaRPr/>
          </a:p>
        </p:txBody>
      </p:sp>
      <p:sp>
        <p:nvSpPr>
          <p:cNvPr id="555" name="Google Shape;555;p56"/>
          <p:cNvSpPr txBox="1">
            <a:spLocks noGrp="1"/>
          </p:cNvSpPr>
          <p:nvPr>
            <p:ph type="subTitle" idx="4294967295"/>
          </p:nvPr>
        </p:nvSpPr>
        <p:spPr>
          <a:xfrm>
            <a:off x="6320875" y="39550"/>
            <a:ext cx="2540100" cy="3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Namita</a:t>
            </a:r>
            <a:endParaRPr sz="12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57"/>
          <p:cNvSpPr txBox="1">
            <a:spLocks noGrp="1"/>
          </p:cNvSpPr>
          <p:nvPr>
            <p:ph type="ctrTitle"/>
          </p:nvPr>
        </p:nvSpPr>
        <p:spPr>
          <a:xfrm>
            <a:off x="629325" y="435325"/>
            <a:ext cx="8065800" cy="3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GB">
                <a:solidFill>
                  <a:srgbClr val="00344A"/>
                </a:solidFill>
              </a:rPr>
              <a:t>Linear Regression</a:t>
            </a:r>
            <a:endParaRPr>
              <a:solidFill>
                <a:srgbClr val="00344A"/>
              </a:solidFill>
            </a:endParaRPr>
          </a:p>
        </p:txBody>
      </p:sp>
      <p:pic>
        <p:nvPicPr>
          <p:cNvPr id="561" name="Google Shape;561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2338" y="1187675"/>
            <a:ext cx="4395275" cy="2060800"/>
          </a:xfrm>
          <a:prstGeom prst="rect">
            <a:avLst/>
          </a:prstGeom>
          <a:noFill/>
          <a:ln>
            <a:noFill/>
          </a:ln>
        </p:spPr>
      </p:pic>
      <p:sp>
        <p:nvSpPr>
          <p:cNvPr id="562" name="Google Shape;562;p57"/>
          <p:cNvSpPr/>
          <p:nvPr/>
        </p:nvSpPr>
        <p:spPr>
          <a:xfrm>
            <a:off x="417425" y="3486475"/>
            <a:ext cx="4325100" cy="865800"/>
          </a:xfrm>
          <a:prstGeom prst="rect">
            <a:avLst/>
          </a:prstGeom>
          <a:solidFill>
            <a:srgbClr val="005375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RMSE: </a:t>
            </a:r>
            <a:r>
              <a:rPr lang="en-GB" sz="1300"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2.98</a:t>
            </a:r>
            <a:endParaRPr sz="1300"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Lato"/>
              <a:buChar char="●"/>
            </a:pPr>
            <a:r>
              <a:rPr lang="en-GB" sz="13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Significant deviation from the regressed line  </a:t>
            </a:r>
            <a:endParaRPr sz="13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Lato"/>
              <a:buChar char="●"/>
            </a:pPr>
            <a:r>
              <a:rPr lang="en-GB" sz="13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Weak goodness-of-fit of linear regression model </a:t>
            </a:r>
            <a:endParaRPr sz="13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63" name="Google Shape;563;p5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21</a:t>
            </a:fld>
            <a:endParaRPr/>
          </a:p>
        </p:txBody>
      </p:sp>
      <p:sp>
        <p:nvSpPr>
          <p:cNvPr id="564" name="Google Shape;564;p57"/>
          <p:cNvSpPr txBox="1">
            <a:spLocks noGrp="1"/>
          </p:cNvSpPr>
          <p:nvPr>
            <p:ph type="subTitle" idx="4294967295"/>
          </p:nvPr>
        </p:nvSpPr>
        <p:spPr>
          <a:xfrm>
            <a:off x="6320875" y="39550"/>
            <a:ext cx="2540100" cy="3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Namita</a:t>
            </a:r>
            <a:endParaRPr sz="1200"/>
          </a:p>
        </p:txBody>
      </p:sp>
      <p:sp>
        <p:nvSpPr>
          <p:cNvPr id="565" name="Google Shape;565;p57"/>
          <p:cNvSpPr/>
          <p:nvPr/>
        </p:nvSpPr>
        <p:spPr>
          <a:xfrm>
            <a:off x="4943575" y="848275"/>
            <a:ext cx="3751500" cy="2503200"/>
          </a:xfrm>
          <a:prstGeom prst="rect">
            <a:avLst/>
          </a:prstGeom>
          <a:solidFill>
            <a:srgbClr val="005375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Variable importance using </a:t>
            </a:r>
            <a:r>
              <a:rPr lang="en-GB" sz="1300"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T-statistic</a:t>
            </a:r>
            <a:endParaRPr sz="13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Lato"/>
              <a:buChar char="●"/>
            </a:pPr>
            <a:r>
              <a:rPr lang="en-GB" sz="13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Computed using model coefficients</a:t>
            </a:r>
            <a:endParaRPr sz="13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Lato"/>
              <a:buChar char="●"/>
            </a:pPr>
            <a:r>
              <a:rPr lang="en-GB" sz="13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Interpretation: mean change in overall rating given 1 standard deviation shift in x-variable </a:t>
            </a:r>
            <a:endParaRPr sz="13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Lato"/>
              <a:buChar char="●"/>
            </a:pPr>
            <a:r>
              <a:rPr lang="en-GB" sz="13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Most significant variables are </a:t>
            </a:r>
            <a:endParaRPr sz="13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914400" lvl="1" indent="-3111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Lato"/>
              <a:buChar char="○"/>
            </a:pPr>
            <a:r>
              <a:rPr lang="en-GB" sz="13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reactions (52.42)</a:t>
            </a:r>
            <a:endParaRPr sz="13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914400" lvl="1" indent="-3111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Lato"/>
              <a:buChar char="○"/>
            </a:pPr>
            <a:r>
              <a:rPr lang="en-GB" sz="13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ball control (28.66)</a:t>
            </a:r>
            <a:endParaRPr sz="13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914400" lvl="1" indent="-3111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Lato"/>
              <a:buChar char="○"/>
            </a:pPr>
            <a:r>
              <a:rPr lang="en-GB" sz="13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heading accuracy (23.31)</a:t>
            </a:r>
            <a:endParaRPr sz="13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914400" lvl="1" indent="-3111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Lato"/>
              <a:buChar char="○"/>
            </a:pPr>
            <a:r>
              <a:rPr lang="en-GB" sz="13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short passing (11.46)</a:t>
            </a:r>
            <a:endParaRPr sz="13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914400" lvl="1" indent="-3111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Lato"/>
              <a:buChar char="○"/>
            </a:pPr>
            <a:r>
              <a:rPr lang="en-GB" sz="13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positioning (11.00) </a:t>
            </a:r>
            <a:endParaRPr sz="13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58"/>
          <p:cNvSpPr txBox="1">
            <a:spLocks noGrp="1"/>
          </p:cNvSpPr>
          <p:nvPr>
            <p:ph type="ctrTitle"/>
          </p:nvPr>
        </p:nvSpPr>
        <p:spPr>
          <a:xfrm>
            <a:off x="629325" y="435325"/>
            <a:ext cx="8065800" cy="3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GB"/>
              <a:t>Multivariate Adaptive Regression Splines (MARS)</a:t>
            </a:r>
            <a:endParaRPr/>
          </a:p>
        </p:txBody>
      </p:sp>
      <p:pic>
        <p:nvPicPr>
          <p:cNvPr id="571" name="Google Shape;571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725" y="1446188"/>
            <a:ext cx="901925" cy="901925"/>
          </a:xfrm>
          <a:prstGeom prst="rect">
            <a:avLst/>
          </a:prstGeom>
          <a:noFill/>
          <a:ln>
            <a:noFill/>
          </a:ln>
        </p:spPr>
      </p:pic>
      <p:sp>
        <p:nvSpPr>
          <p:cNvPr id="572" name="Google Shape;572;p58"/>
          <p:cNvSpPr/>
          <p:nvPr/>
        </p:nvSpPr>
        <p:spPr>
          <a:xfrm>
            <a:off x="1959425" y="1605850"/>
            <a:ext cx="6383400" cy="7350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Font typeface="Lato"/>
              <a:buChar char="●"/>
            </a:pPr>
            <a:r>
              <a:rPr lang="en-GB" sz="13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Non-linear relationships were uncovered during data exploration</a:t>
            </a:r>
            <a:endParaRPr sz="13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Font typeface="Lato"/>
              <a:buChar char="●"/>
            </a:pPr>
            <a:r>
              <a:rPr lang="en-GB" sz="13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MARS algorithm considers multivariate non-linearities and creates a piecewise linear model</a:t>
            </a:r>
            <a:endParaRPr sz="13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73" name="Google Shape;573;p58"/>
          <p:cNvSpPr/>
          <p:nvPr/>
        </p:nvSpPr>
        <p:spPr>
          <a:xfrm rot="10800000">
            <a:off x="3341575" y="2510175"/>
            <a:ext cx="2311500" cy="341700"/>
          </a:xfrm>
          <a:prstGeom prst="triangle">
            <a:avLst>
              <a:gd name="adj" fmla="val 50000"/>
            </a:avLst>
          </a:prstGeom>
          <a:solidFill>
            <a:srgbClr val="FCE5C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4" name="Google Shape;574;p58"/>
          <p:cNvSpPr/>
          <p:nvPr/>
        </p:nvSpPr>
        <p:spPr>
          <a:xfrm>
            <a:off x="587825" y="3053775"/>
            <a:ext cx="3805500" cy="10626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b="1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Degree = 1 MARS Model</a:t>
            </a:r>
            <a:endParaRPr sz="1300" b="1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Additive MARS Model with no interaction terms among the variables</a:t>
            </a:r>
            <a:endParaRPr sz="13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75" name="Google Shape;575;p58"/>
          <p:cNvSpPr/>
          <p:nvPr/>
        </p:nvSpPr>
        <p:spPr>
          <a:xfrm>
            <a:off x="4626425" y="3053775"/>
            <a:ext cx="3805500" cy="10626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b="1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Degree = 2 MARS Model</a:t>
            </a:r>
            <a:endParaRPr sz="1300" b="1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Multiplicative MARS Model that assesses potential interactions between hinge functions</a:t>
            </a:r>
            <a:endParaRPr sz="13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76" name="Google Shape;576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6550" y="2952750"/>
            <a:ext cx="499450" cy="499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7" name="Google Shape;577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27300" y="2952750"/>
            <a:ext cx="499450" cy="499450"/>
          </a:xfrm>
          <a:prstGeom prst="rect">
            <a:avLst/>
          </a:prstGeom>
          <a:noFill/>
          <a:ln>
            <a:noFill/>
          </a:ln>
        </p:spPr>
      </p:pic>
      <p:sp>
        <p:nvSpPr>
          <p:cNvPr id="578" name="Google Shape;578;p5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22</a:t>
            </a:fld>
            <a:endParaRPr/>
          </a:p>
        </p:txBody>
      </p:sp>
      <p:sp>
        <p:nvSpPr>
          <p:cNvPr id="579" name="Google Shape;579;p58"/>
          <p:cNvSpPr txBox="1">
            <a:spLocks noGrp="1"/>
          </p:cNvSpPr>
          <p:nvPr>
            <p:ph type="subTitle" idx="4294967295"/>
          </p:nvPr>
        </p:nvSpPr>
        <p:spPr>
          <a:xfrm>
            <a:off x="6320875" y="39550"/>
            <a:ext cx="2540100" cy="3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/>
              <a:t>Ying Feng</a:t>
            </a:r>
            <a:endParaRPr sz="120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59"/>
          <p:cNvSpPr txBox="1">
            <a:spLocks noGrp="1"/>
          </p:cNvSpPr>
          <p:nvPr>
            <p:ph type="ctrTitle"/>
          </p:nvPr>
        </p:nvSpPr>
        <p:spPr>
          <a:xfrm>
            <a:off x="629325" y="435325"/>
            <a:ext cx="8065800" cy="3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GB"/>
              <a:t>Multivariate Adaptive Regression Splines (MARS)</a:t>
            </a:r>
            <a:endParaRPr/>
          </a:p>
        </p:txBody>
      </p:sp>
      <p:sp>
        <p:nvSpPr>
          <p:cNvPr id="585" name="Google Shape;585;p59"/>
          <p:cNvSpPr txBox="1">
            <a:spLocks noGrp="1"/>
          </p:cNvSpPr>
          <p:nvPr>
            <p:ph type="subTitle" idx="4294967295"/>
          </p:nvPr>
        </p:nvSpPr>
        <p:spPr>
          <a:xfrm>
            <a:off x="720737" y="2625900"/>
            <a:ext cx="2043900" cy="7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 sz="1300"/>
              <a:t>Select degree</a:t>
            </a:r>
            <a:endParaRPr sz="1300"/>
          </a:p>
        </p:txBody>
      </p:sp>
      <p:sp>
        <p:nvSpPr>
          <p:cNvPr id="586" name="Google Shape;586;p59"/>
          <p:cNvSpPr/>
          <p:nvPr/>
        </p:nvSpPr>
        <p:spPr>
          <a:xfrm>
            <a:off x="1046850" y="1710975"/>
            <a:ext cx="1629600" cy="731700"/>
          </a:xfrm>
          <a:prstGeom prst="homePlat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Initialize MARS on train set</a:t>
            </a:r>
            <a:endParaRPr sz="150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87" name="Google Shape;587;p59"/>
          <p:cNvSpPr/>
          <p:nvPr/>
        </p:nvSpPr>
        <p:spPr>
          <a:xfrm>
            <a:off x="2536075" y="1711091"/>
            <a:ext cx="1813500" cy="731700"/>
          </a:xfrm>
          <a:prstGeom prst="chevron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Grow MARS on train set</a:t>
            </a:r>
            <a:endParaRPr sz="150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88" name="Google Shape;588;p59"/>
          <p:cNvSpPr/>
          <p:nvPr/>
        </p:nvSpPr>
        <p:spPr>
          <a:xfrm>
            <a:off x="4224650" y="1711091"/>
            <a:ext cx="2043900" cy="731700"/>
          </a:xfrm>
          <a:prstGeom prst="chevron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Prune MARS from train set</a:t>
            </a:r>
            <a:endParaRPr sz="150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89" name="Google Shape;589;p59"/>
          <p:cNvSpPr/>
          <p:nvPr/>
        </p:nvSpPr>
        <p:spPr>
          <a:xfrm>
            <a:off x="6137200" y="1711091"/>
            <a:ext cx="1898100" cy="731700"/>
          </a:xfrm>
          <a:prstGeom prst="chevron">
            <a:avLst>
              <a:gd name="adj" fmla="val 50000"/>
            </a:avLst>
          </a:prstGeom>
          <a:solidFill>
            <a:srgbClr val="0034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Apply model on  test set</a:t>
            </a:r>
            <a:endParaRPr sz="150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90" name="Google Shape;590;p59"/>
          <p:cNvSpPr txBox="1">
            <a:spLocks noGrp="1"/>
          </p:cNvSpPr>
          <p:nvPr>
            <p:ph type="subTitle" idx="4294967295"/>
          </p:nvPr>
        </p:nvSpPr>
        <p:spPr>
          <a:xfrm>
            <a:off x="2326674" y="2625900"/>
            <a:ext cx="1898100" cy="13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300"/>
              <a:buChar char="●"/>
            </a:pPr>
            <a:r>
              <a:rPr lang="en-GB" sz="1300"/>
              <a:t>Add hinge functions in reflected pairs with one pair per step by decreasing order of fit</a:t>
            </a:r>
            <a:endParaRPr sz="1300" i="0" u="none" strike="noStrike" cap="none">
              <a:solidFill>
                <a:srgbClr val="005375"/>
              </a:solidFill>
            </a:endParaRPr>
          </a:p>
        </p:txBody>
      </p:sp>
      <p:sp>
        <p:nvSpPr>
          <p:cNvPr id="591" name="Google Shape;591;p59"/>
          <p:cNvSpPr txBox="1">
            <a:spLocks noGrp="1"/>
          </p:cNvSpPr>
          <p:nvPr>
            <p:ph type="subTitle" idx="4294967295"/>
          </p:nvPr>
        </p:nvSpPr>
        <p:spPr>
          <a:xfrm>
            <a:off x="4055313" y="2625900"/>
            <a:ext cx="2213100" cy="13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300"/>
              <a:buChar char="●"/>
            </a:pPr>
            <a:r>
              <a:rPr lang="en-GB" sz="1300"/>
              <a:t>Remove weakest term at each step</a:t>
            </a:r>
            <a:endParaRPr sz="1300"/>
          </a:p>
          <a:p>
            <a: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 sz="1300" b="1"/>
              <a:t>Variable Importance</a:t>
            </a:r>
            <a:r>
              <a:rPr lang="en-GB" sz="1300"/>
              <a:t> from model</a:t>
            </a:r>
            <a:endParaRPr sz="1300"/>
          </a:p>
        </p:txBody>
      </p:sp>
      <p:sp>
        <p:nvSpPr>
          <p:cNvPr id="592" name="Google Shape;592;p59"/>
          <p:cNvSpPr txBox="1">
            <a:spLocks noGrp="1"/>
          </p:cNvSpPr>
          <p:nvPr>
            <p:ph type="subTitle" idx="4294967295"/>
          </p:nvPr>
        </p:nvSpPr>
        <p:spPr>
          <a:xfrm>
            <a:off x="5960313" y="2625900"/>
            <a:ext cx="2213100" cy="13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300"/>
              <a:buFont typeface="Questrial"/>
              <a:buChar char="●"/>
            </a:pPr>
            <a:r>
              <a:rPr lang="en-GB" sz="1300"/>
              <a:t>Calculate </a:t>
            </a:r>
            <a:r>
              <a:rPr lang="en-GB" sz="1300" b="1"/>
              <a:t>Room Mean Squared Error (RMSE) </a:t>
            </a:r>
            <a:r>
              <a:rPr lang="en-GB" sz="1300"/>
              <a:t>as an indicator of accuracy</a:t>
            </a:r>
            <a:endParaRPr sz="1300"/>
          </a:p>
        </p:txBody>
      </p:sp>
      <p:sp>
        <p:nvSpPr>
          <p:cNvPr id="593" name="Google Shape;593;p5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23</a:t>
            </a:fld>
            <a:endParaRPr/>
          </a:p>
        </p:txBody>
      </p:sp>
      <p:sp>
        <p:nvSpPr>
          <p:cNvPr id="594" name="Google Shape;594;p59"/>
          <p:cNvSpPr txBox="1">
            <a:spLocks noGrp="1"/>
          </p:cNvSpPr>
          <p:nvPr>
            <p:ph type="subTitle" idx="4294967295"/>
          </p:nvPr>
        </p:nvSpPr>
        <p:spPr>
          <a:xfrm>
            <a:off x="6320875" y="39550"/>
            <a:ext cx="2540100" cy="3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/>
              <a:t>Ying Feng</a:t>
            </a:r>
            <a:endParaRPr sz="120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9" name="Google Shape;599;p60"/>
          <p:cNvPicPr preferRelativeResize="0"/>
          <p:nvPr/>
        </p:nvPicPr>
        <p:blipFill rotWithShape="1">
          <a:blip r:embed="rId3">
            <a:alphaModFix/>
          </a:blip>
          <a:srcRect l="1092" t="38851" r="66857" b="9594"/>
          <a:stretch/>
        </p:blipFill>
        <p:spPr>
          <a:xfrm>
            <a:off x="4931050" y="1254575"/>
            <a:ext cx="3851275" cy="3291224"/>
          </a:xfrm>
          <a:prstGeom prst="rect">
            <a:avLst/>
          </a:prstGeom>
          <a:noFill/>
          <a:ln>
            <a:noFill/>
          </a:ln>
        </p:spPr>
      </p:pic>
      <p:sp>
        <p:nvSpPr>
          <p:cNvPr id="600" name="Google Shape;600;p60"/>
          <p:cNvSpPr txBox="1">
            <a:spLocks noGrp="1"/>
          </p:cNvSpPr>
          <p:nvPr>
            <p:ph type="ctrTitle"/>
          </p:nvPr>
        </p:nvSpPr>
        <p:spPr>
          <a:xfrm>
            <a:off x="644125" y="1000550"/>
            <a:ext cx="1958100" cy="3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GB"/>
              <a:t>Degree = 1</a:t>
            </a:r>
            <a:endParaRPr/>
          </a:p>
        </p:txBody>
      </p:sp>
      <p:pic>
        <p:nvPicPr>
          <p:cNvPr id="601" name="Google Shape;601;p60"/>
          <p:cNvPicPr preferRelativeResize="0"/>
          <p:nvPr/>
        </p:nvPicPr>
        <p:blipFill rotWithShape="1">
          <a:blip r:embed="rId4">
            <a:alphaModFix/>
          </a:blip>
          <a:srcRect t="7183" r="50052"/>
          <a:stretch/>
        </p:blipFill>
        <p:spPr>
          <a:xfrm>
            <a:off x="802375" y="1459575"/>
            <a:ext cx="3851275" cy="2088975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602" name="Google Shape;602;p60"/>
          <p:cNvSpPr/>
          <p:nvPr/>
        </p:nvSpPr>
        <p:spPr>
          <a:xfrm>
            <a:off x="720725" y="3660575"/>
            <a:ext cx="3933000" cy="793500"/>
          </a:xfrm>
          <a:prstGeom prst="rect">
            <a:avLst/>
          </a:prstGeom>
          <a:solidFill>
            <a:srgbClr val="005375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RMSE: </a:t>
            </a:r>
            <a:r>
              <a:rPr lang="en-GB" sz="1300"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2.08</a:t>
            </a:r>
            <a:endParaRPr sz="1300"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Lato"/>
              <a:buChar char="●"/>
            </a:pPr>
            <a:r>
              <a:rPr lang="en-GB" sz="13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Lower RMSE and variance of residuals as compared to Linear Regression  </a:t>
            </a:r>
            <a:endParaRPr sz="13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03" name="Google Shape;603;p6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24</a:t>
            </a:fld>
            <a:endParaRPr/>
          </a:p>
        </p:txBody>
      </p:sp>
      <p:sp>
        <p:nvSpPr>
          <p:cNvPr id="604" name="Google Shape;604;p60"/>
          <p:cNvSpPr txBox="1">
            <a:spLocks noGrp="1"/>
          </p:cNvSpPr>
          <p:nvPr>
            <p:ph type="ctrTitle"/>
          </p:nvPr>
        </p:nvSpPr>
        <p:spPr>
          <a:xfrm>
            <a:off x="629325" y="435325"/>
            <a:ext cx="8065800" cy="3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GB"/>
              <a:t>Multivariate Adaptive Regression Splines (MARS)</a:t>
            </a:r>
            <a:endParaRPr/>
          </a:p>
        </p:txBody>
      </p:sp>
      <p:sp>
        <p:nvSpPr>
          <p:cNvPr id="605" name="Google Shape;605;p60"/>
          <p:cNvSpPr txBox="1">
            <a:spLocks noGrp="1"/>
          </p:cNvSpPr>
          <p:nvPr>
            <p:ph type="subTitle" idx="4294967295"/>
          </p:nvPr>
        </p:nvSpPr>
        <p:spPr>
          <a:xfrm>
            <a:off x="6320875" y="39550"/>
            <a:ext cx="2540100" cy="3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/>
              <a:t>Ying Feng</a:t>
            </a:r>
            <a:endParaRPr sz="1200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0" name="Google Shape;610;p61"/>
          <p:cNvGrpSpPr/>
          <p:nvPr/>
        </p:nvGrpSpPr>
        <p:grpSpPr>
          <a:xfrm>
            <a:off x="5220891" y="1085744"/>
            <a:ext cx="2953562" cy="3460514"/>
            <a:chOff x="644125" y="1094524"/>
            <a:chExt cx="2861424" cy="3712201"/>
          </a:xfrm>
        </p:grpSpPr>
        <p:pic>
          <p:nvPicPr>
            <p:cNvPr id="611" name="Google Shape;611;p61"/>
            <p:cNvPicPr preferRelativeResize="0"/>
            <p:nvPr/>
          </p:nvPicPr>
          <p:blipFill rotWithShape="1">
            <a:blip r:embed="rId3">
              <a:alphaModFix/>
            </a:blip>
            <a:srcRect l="1072" t="24427" r="60486" b="2414"/>
            <a:stretch/>
          </p:blipFill>
          <p:spPr>
            <a:xfrm>
              <a:off x="644125" y="1094524"/>
              <a:ext cx="2770752" cy="27439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2" name="Google Shape;612;p61"/>
            <p:cNvPicPr preferRelativeResize="0"/>
            <p:nvPr/>
          </p:nvPicPr>
          <p:blipFill rotWithShape="1">
            <a:blip r:embed="rId4">
              <a:alphaModFix/>
            </a:blip>
            <a:srcRect l="1168" t="70175" r="59371" b="5123"/>
            <a:stretch/>
          </p:blipFill>
          <p:spPr>
            <a:xfrm>
              <a:off x="644125" y="3838475"/>
              <a:ext cx="2861424" cy="9682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13" name="Google Shape;613;p61"/>
          <p:cNvPicPr preferRelativeResize="0"/>
          <p:nvPr/>
        </p:nvPicPr>
        <p:blipFill rotWithShape="1">
          <a:blip r:embed="rId5">
            <a:alphaModFix/>
          </a:blip>
          <a:srcRect l="50147" t="7183"/>
          <a:stretch/>
        </p:blipFill>
        <p:spPr>
          <a:xfrm>
            <a:off x="713575" y="1466750"/>
            <a:ext cx="4325101" cy="19313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614" name="Google Shape;614;p61"/>
          <p:cNvSpPr/>
          <p:nvPr/>
        </p:nvSpPr>
        <p:spPr>
          <a:xfrm>
            <a:off x="676975" y="3584375"/>
            <a:ext cx="4325100" cy="961800"/>
          </a:xfrm>
          <a:prstGeom prst="rect">
            <a:avLst/>
          </a:prstGeom>
          <a:solidFill>
            <a:srgbClr val="005375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RMSE: </a:t>
            </a:r>
            <a:r>
              <a:rPr lang="en-GB" sz="1300"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1.54</a:t>
            </a:r>
            <a:endParaRPr sz="1300"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Lato"/>
              <a:buChar char="●"/>
            </a:pPr>
            <a:r>
              <a:rPr lang="en-GB" sz="13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Improvement in MARS Model performance: Lower RMSE and variance of residuals as compared to MARS Model Degree = 1   </a:t>
            </a:r>
            <a:endParaRPr sz="13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15" name="Google Shape;615;p6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25</a:t>
            </a:fld>
            <a:endParaRPr/>
          </a:p>
        </p:txBody>
      </p:sp>
      <p:pic>
        <p:nvPicPr>
          <p:cNvPr id="616" name="Google Shape;616;p6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2105443">
            <a:off x="172627" y="3181477"/>
            <a:ext cx="515768" cy="515768"/>
          </a:xfrm>
          <a:prstGeom prst="rect">
            <a:avLst/>
          </a:prstGeom>
          <a:noFill/>
          <a:ln>
            <a:noFill/>
          </a:ln>
        </p:spPr>
      </p:pic>
      <p:sp>
        <p:nvSpPr>
          <p:cNvPr id="617" name="Google Shape;617;p61"/>
          <p:cNvSpPr txBox="1">
            <a:spLocks noGrp="1"/>
          </p:cNvSpPr>
          <p:nvPr>
            <p:ph type="ctrTitle"/>
          </p:nvPr>
        </p:nvSpPr>
        <p:spPr>
          <a:xfrm>
            <a:off x="644125" y="1000550"/>
            <a:ext cx="1958100" cy="3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GB"/>
              <a:t>Degree = 2</a:t>
            </a:r>
            <a:endParaRPr/>
          </a:p>
        </p:txBody>
      </p:sp>
      <p:sp>
        <p:nvSpPr>
          <p:cNvPr id="618" name="Google Shape;618;p61"/>
          <p:cNvSpPr txBox="1">
            <a:spLocks noGrp="1"/>
          </p:cNvSpPr>
          <p:nvPr>
            <p:ph type="ctrTitle"/>
          </p:nvPr>
        </p:nvSpPr>
        <p:spPr>
          <a:xfrm>
            <a:off x="629325" y="435325"/>
            <a:ext cx="8065800" cy="3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GB"/>
              <a:t>Multivariate Adaptive Regression Splines (MARS)</a:t>
            </a:r>
            <a:endParaRPr/>
          </a:p>
        </p:txBody>
      </p:sp>
      <p:sp>
        <p:nvSpPr>
          <p:cNvPr id="619" name="Google Shape;619;p61"/>
          <p:cNvSpPr txBox="1">
            <a:spLocks noGrp="1"/>
          </p:cNvSpPr>
          <p:nvPr>
            <p:ph type="subTitle" idx="4294967295"/>
          </p:nvPr>
        </p:nvSpPr>
        <p:spPr>
          <a:xfrm>
            <a:off x="6320875" y="39550"/>
            <a:ext cx="2540100" cy="3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/>
              <a:t>Ying Feng</a:t>
            </a:r>
            <a:endParaRPr sz="12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24" name="Google Shape;624;p62"/>
          <p:cNvGraphicFramePr/>
          <p:nvPr/>
        </p:nvGraphicFramePr>
        <p:xfrm>
          <a:off x="327250" y="1314350"/>
          <a:ext cx="8394750" cy="3066470"/>
        </p:xfrm>
        <a:graphic>
          <a:graphicData uri="http://schemas.openxmlformats.org/drawingml/2006/table">
            <a:tbl>
              <a:tblPr>
                <a:noFill/>
                <a:tableStyleId>{B55C197A-8E04-4FDD-9CD1-28801EEDA57E}</a:tableStyleId>
              </a:tblPr>
              <a:tblGrid>
                <a:gridCol w="4197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973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24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 b="1">
                          <a:solidFill>
                            <a:srgbClr val="00344A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Degree = 1</a:t>
                      </a:r>
                      <a:endParaRPr sz="1300" b="1">
                        <a:solidFill>
                          <a:srgbClr val="00344A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AABBC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 b="1">
                          <a:solidFill>
                            <a:srgbClr val="00344A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Degree = 2</a:t>
                      </a:r>
                      <a:endParaRPr sz="1300" b="1">
                        <a:solidFill>
                          <a:srgbClr val="00344A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AABBC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99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solidFill>
                          <a:srgbClr val="00344A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solidFill>
                          <a:srgbClr val="00344A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5525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 b="1">
                          <a:solidFill>
                            <a:srgbClr val="FFFFFF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nsubsets</a:t>
                      </a:r>
                      <a:r>
                        <a:rPr lang="en-GB" sz="1300">
                          <a:solidFill>
                            <a:srgbClr val="FFFFFF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: Variable Importance ranked by the number of subsets that include the variable</a:t>
                      </a:r>
                      <a:endParaRPr sz="1300">
                        <a:solidFill>
                          <a:srgbClr val="FFFFFF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00537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25" name="Google Shape;625;p6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26</a:t>
            </a:fld>
            <a:endParaRPr/>
          </a:p>
        </p:txBody>
      </p:sp>
      <p:sp>
        <p:nvSpPr>
          <p:cNvPr id="626" name="Google Shape;626;p62"/>
          <p:cNvSpPr txBox="1">
            <a:spLocks noGrp="1"/>
          </p:cNvSpPr>
          <p:nvPr>
            <p:ph type="ctrTitle"/>
          </p:nvPr>
        </p:nvSpPr>
        <p:spPr>
          <a:xfrm>
            <a:off x="629325" y="435325"/>
            <a:ext cx="8065800" cy="3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GB"/>
              <a:t>Multivariate Adaptive Regression Splines (MARS)</a:t>
            </a:r>
            <a:endParaRPr/>
          </a:p>
        </p:txBody>
      </p:sp>
      <p:graphicFrame>
        <p:nvGraphicFramePr>
          <p:cNvPr id="627" name="Google Shape;627;p62"/>
          <p:cNvGraphicFramePr/>
          <p:nvPr/>
        </p:nvGraphicFramePr>
        <p:xfrm>
          <a:off x="567925" y="1801175"/>
          <a:ext cx="3765075" cy="1904850"/>
        </p:xfrm>
        <a:graphic>
          <a:graphicData uri="http://schemas.openxmlformats.org/drawingml/2006/table">
            <a:tbl>
              <a:tblPr>
                <a:noFill/>
                <a:tableStyleId>{B55C197A-8E04-4FDD-9CD1-28801EEDA57E}</a:tableStyleId>
              </a:tblPr>
              <a:tblGrid>
                <a:gridCol w="53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34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9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 b="1">
                          <a:solidFill>
                            <a:srgbClr val="00344A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1</a:t>
                      </a:r>
                      <a:endParaRPr sz="1300" b="1">
                        <a:solidFill>
                          <a:srgbClr val="00344A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344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44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44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44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2E9E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 b="1">
                          <a:solidFill>
                            <a:srgbClr val="00344A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Reactions</a:t>
                      </a:r>
                      <a:endParaRPr sz="1300" b="1">
                        <a:solidFill>
                          <a:srgbClr val="00344A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344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44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44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44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2E9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9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 b="1">
                          <a:solidFill>
                            <a:srgbClr val="00344A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2</a:t>
                      </a:r>
                      <a:endParaRPr sz="1300" b="1">
                        <a:solidFill>
                          <a:srgbClr val="00344A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344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44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44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44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2E9E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 b="1">
                          <a:solidFill>
                            <a:srgbClr val="00344A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Standing Tackle</a:t>
                      </a:r>
                      <a:endParaRPr sz="1300" b="1">
                        <a:solidFill>
                          <a:srgbClr val="00344A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344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44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44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44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2E9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9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 b="1">
                          <a:solidFill>
                            <a:srgbClr val="00344A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3</a:t>
                      </a:r>
                      <a:endParaRPr sz="1300" b="1">
                        <a:solidFill>
                          <a:srgbClr val="00344A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344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44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44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44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2E9E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 b="1">
                          <a:solidFill>
                            <a:srgbClr val="00344A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GK Diving</a:t>
                      </a:r>
                      <a:endParaRPr sz="1300" b="1">
                        <a:solidFill>
                          <a:srgbClr val="00344A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344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44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44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44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2E9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9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 b="1">
                          <a:solidFill>
                            <a:srgbClr val="00344A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4</a:t>
                      </a:r>
                      <a:endParaRPr sz="1300" b="1">
                        <a:solidFill>
                          <a:srgbClr val="00344A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344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44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44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44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2E9E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 b="1">
                          <a:solidFill>
                            <a:srgbClr val="00344A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Finishing</a:t>
                      </a:r>
                      <a:endParaRPr sz="1300" b="1">
                        <a:solidFill>
                          <a:srgbClr val="00344A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344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44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44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44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2E9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9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 b="1">
                          <a:solidFill>
                            <a:srgbClr val="00344A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5</a:t>
                      </a:r>
                      <a:endParaRPr sz="1300" b="1">
                        <a:solidFill>
                          <a:srgbClr val="00344A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344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44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44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44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2E9E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 b="1">
                          <a:solidFill>
                            <a:srgbClr val="00344A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Dribbling</a:t>
                      </a:r>
                      <a:endParaRPr sz="1300" b="1">
                        <a:solidFill>
                          <a:srgbClr val="00344A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344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44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44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44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2E9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628" name="Google Shape;628;p62"/>
          <p:cNvGraphicFramePr/>
          <p:nvPr/>
        </p:nvGraphicFramePr>
        <p:xfrm>
          <a:off x="4758925" y="1801175"/>
          <a:ext cx="3765075" cy="1904850"/>
        </p:xfrm>
        <a:graphic>
          <a:graphicData uri="http://schemas.openxmlformats.org/drawingml/2006/table">
            <a:tbl>
              <a:tblPr>
                <a:noFill/>
                <a:tableStyleId>{B55C197A-8E04-4FDD-9CD1-28801EEDA57E}</a:tableStyleId>
              </a:tblPr>
              <a:tblGrid>
                <a:gridCol w="53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34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9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 b="1">
                          <a:solidFill>
                            <a:srgbClr val="00344A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1</a:t>
                      </a:r>
                      <a:endParaRPr sz="1300" b="1">
                        <a:solidFill>
                          <a:srgbClr val="00344A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344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44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44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44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2E9E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 b="1">
                          <a:solidFill>
                            <a:srgbClr val="00344A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Standing Tackle</a:t>
                      </a:r>
                      <a:endParaRPr sz="1300" b="1">
                        <a:solidFill>
                          <a:srgbClr val="00344A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344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44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44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44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2E9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9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 b="1">
                          <a:solidFill>
                            <a:srgbClr val="00344A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2</a:t>
                      </a:r>
                      <a:endParaRPr sz="1300" b="1">
                        <a:solidFill>
                          <a:srgbClr val="00344A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344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44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44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44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2E9E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 b="1">
                          <a:solidFill>
                            <a:srgbClr val="00344A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Reactions</a:t>
                      </a:r>
                      <a:endParaRPr sz="1300" b="1">
                        <a:solidFill>
                          <a:srgbClr val="00344A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344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44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44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44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2E9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9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 b="1">
                          <a:solidFill>
                            <a:srgbClr val="00344A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3</a:t>
                      </a:r>
                      <a:endParaRPr sz="1300" b="1">
                        <a:solidFill>
                          <a:srgbClr val="00344A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344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44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44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44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2E9E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 b="1">
                          <a:solidFill>
                            <a:srgbClr val="00344A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GK Positioning</a:t>
                      </a:r>
                      <a:endParaRPr sz="1300" b="1">
                        <a:solidFill>
                          <a:srgbClr val="00344A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344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44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44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44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2E9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9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 b="1">
                          <a:solidFill>
                            <a:srgbClr val="00344A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4</a:t>
                      </a:r>
                      <a:endParaRPr sz="1300" b="1">
                        <a:solidFill>
                          <a:srgbClr val="00344A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344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44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44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44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2E9E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 b="1">
                          <a:solidFill>
                            <a:srgbClr val="00344A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Ball Control </a:t>
                      </a:r>
                      <a:endParaRPr sz="1300" b="1">
                        <a:solidFill>
                          <a:srgbClr val="00344A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344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44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44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44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2E9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9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 b="1">
                          <a:solidFill>
                            <a:srgbClr val="00344A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5</a:t>
                      </a:r>
                      <a:endParaRPr sz="1300" b="1">
                        <a:solidFill>
                          <a:srgbClr val="00344A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344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44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44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44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2E9E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 b="1">
                          <a:solidFill>
                            <a:srgbClr val="00344A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Finishing</a:t>
                      </a:r>
                      <a:endParaRPr sz="1300" b="1">
                        <a:solidFill>
                          <a:srgbClr val="00344A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344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44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44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44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2E9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29" name="Google Shape;629;p62"/>
          <p:cNvSpPr txBox="1">
            <a:spLocks noGrp="1"/>
          </p:cNvSpPr>
          <p:nvPr>
            <p:ph type="subTitle" idx="4294967295"/>
          </p:nvPr>
        </p:nvSpPr>
        <p:spPr>
          <a:xfrm>
            <a:off x="6320875" y="39550"/>
            <a:ext cx="2540100" cy="3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/>
              <a:t>Ying Feng</a:t>
            </a:r>
            <a:endParaRPr sz="1200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63"/>
          <p:cNvSpPr txBox="1">
            <a:spLocks noGrp="1"/>
          </p:cNvSpPr>
          <p:nvPr>
            <p:ph type="subTitle" idx="4294967295"/>
          </p:nvPr>
        </p:nvSpPr>
        <p:spPr>
          <a:xfrm>
            <a:off x="1564675" y="2625900"/>
            <a:ext cx="1891500" cy="7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 sz="1300"/>
              <a:t>Scan all the X-variables and unique values to determine splitting point</a:t>
            </a:r>
            <a:endParaRPr sz="1300"/>
          </a:p>
        </p:txBody>
      </p:sp>
      <p:sp>
        <p:nvSpPr>
          <p:cNvPr id="635" name="Google Shape;635;p63"/>
          <p:cNvSpPr/>
          <p:nvPr/>
        </p:nvSpPr>
        <p:spPr>
          <a:xfrm>
            <a:off x="1966975" y="1547750"/>
            <a:ext cx="1629600" cy="894900"/>
          </a:xfrm>
          <a:prstGeom prst="homePlat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Grow tree to the maximum on train set</a:t>
            </a:r>
            <a:endParaRPr sz="150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36" name="Google Shape;636;p63"/>
          <p:cNvSpPr/>
          <p:nvPr/>
        </p:nvSpPr>
        <p:spPr>
          <a:xfrm>
            <a:off x="3456200" y="1547892"/>
            <a:ext cx="1813500" cy="894900"/>
          </a:xfrm>
          <a:prstGeom prst="chevron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Prune tree on train set</a:t>
            </a:r>
            <a:endParaRPr sz="150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37" name="Google Shape;637;p63"/>
          <p:cNvSpPr/>
          <p:nvPr/>
        </p:nvSpPr>
        <p:spPr>
          <a:xfrm>
            <a:off x="5144775" y="1547892"/>
            <a:ext cx="2043900" cy="894900"/>
          </a:xfrm>
          <a:prstGeom prst="chevron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Apply model on test set</a:t>
            </a:r>
            <a:endParaRPr sz="150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38" name="Google Shape;638;p63"/>
          <p:cNvSpPr txBox="1">
            <a:spLocks noGrp="1"/>
          </p:cNvSpPr>
          <p:nvPr>
            <p:ph type="subTitle" idx="4294967295"/>
          </p:nvPr>
        </p:nvSpPr>
        <p:spPr>
          <a:xfrm>
            <a:off x="3246800" y="2625900"/>
            <a:ext cx="2043900" cy="13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300"/>
              <a:buChar char="●"/>
            </a:pPr>
            <a:r>
              <a:rPr lang="en-GB" sz="1300"/>
              <a:t>Prune away the weakest link in the tree at each cut</a:t>
            </a:r>
            <a:endParaRPr sz="1300"/>
          </a:p>
          <a:p>
            <a: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 sz="1300" b="1"/>
              <a:t>Variable Importance</a:t>
            </a:r>
            <a:r>
              <a:rPr lang="en-GB" sz="1300"/>
              <a:t> from model</a:t>
            </a:r>
            <a:endParaRPr sz="1300"/>
          </a:p>
        </p:txBody>
      </p:sp>
      <p:sp>
        <p:nvSpPr>
          <p:cNvPr id="639" name="Google Shape;639;p63"/>
          <p:cNvSpPr txBox="1">
            <a:spLocks noGrp="1"/>
          </p:cNvSpPr>
          <p:nvPr>
            <p:ph type="subTitle" idx="4294967295"/>
          </p:nvPr>
        </p:nvSpPr>
        <p:spPr>
          <a:xfrm>
            <a:off x="4975575" y="2625900"/>
            <a:ext cx="2213100" cy="13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300"/>
              <a:buFont typeface="Questrial"/>
              <a:buChar char="●"/>
            </a:pPr>
            <a:r>
              <a:rPr lang="en-GB" sz="1300"/>
              <a:t>Calculate </a:t>
            </a:r>
            <a:r>
              <a:rPr lang="en-GB" sz="1300" b="1"/>
              <a:t>Room Mean Squared Error (RMSE) </a:t>
            </a:r>
            <a:r>
              <a:rPr lang="en-GB" sz="1300"/>
              <a:t>as an indicator of accuracy</a:t>
            </a:r>
            <a:endParaRPr sz="1300"/>
          </a:p>
        </p:txBody>
      </p:sp>
      <p:sp>
        <p:nvSpPr>
          <p:cNvPr id="640" name="Google Shape;640;p6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27</a:t>
            </a:fld>
            <a:endParaRPr/>
          </a:p>
        </p:txBody>
      </p:sp>
      <p:sp>
        <p:nvSpPr>
          <p:cNvPr id="641" name="Google Shape;641;p63"/>
          <p:cNvSpPr txBox="1">
            <a:spLocks noGrp="1"/>
          </p:cNvSpPr>
          <p:nvPr>
            <p:ph type="ctrTitle"/>
          </p:nvPr>
        </p:nvSpPr>
        <p:spPr>
          <a:xfrm>
            <a:off x="629325" y="435325"/>
            <a:ext cx="8065800" cy="3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GB"/>
              <a:t>Classification And Regression Tree (CART)</a:t>
            </a:r>
            <a:endParaRPr/>
          </a:p>
        </p:txBody>
      </p:sp>
      <p:sp>
        <p:nvSpPr>
          <p:cNvPr id="642" name="Google Shape;642;p63"/>
          <p:cNvSpPr txBox="1">
            <a:spLocks noGrp="1"/>
          </p:cNvSpPr>
          <p:nvPr>
            <p:ph type="subTitle" idx="4294967295"/>
          </p:nvPr>
        </p:nvSpPr>
        <p:spPr>
          <a:xfrm>
            <a:off x="6320875" y="39550"/>
            <a:ext cx="2540100" cy="3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/>
              <a:t>Ying Feng</a:t>
            </a:r>
            <a:endParaRPr sz="1200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64"/>
          <p:cNvSpPr txBox="1">
            <a:spLocks noGrp="1"/>
          </p:cNvSpPr>
          <p:nvPr>
            <p:ph type="ctrTitle"/>
          </p:nvPr>
        </p:nvSpPr>
        <p:spPr>
          <a:xfrm>
            <a:off x="629325" y="435325"/>
            <a:ext cx="8065800" cy="3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GB"/>
              <a:t>Classification And Regression Tree (CART)</a:t>
            </a:r>
            <a:endParaRPr/>
          </a:p>
        </p:txBody>
      </p:sp>
      <p:pic>
        <p:nvPicPr>
          <p:cNvPr id="648" name="Google Shape;648;p64"/>
          <p:cNvPicPr preferRelativeResize="0"/>
          <p:nvPr/>
        </p:nvPicPr>
        <p:blipFill rotWithShape="1">
          <a:blip r:embed="rId3">
            <a:alphaModFix/>
          </a:blip>
          <a:srcRect l="1826"/>
          <a:stretch/>
        </p:blipFill>
        <p:spPr>
          <a:xfrm>
            <a:off x="208075" y="1085753"/>
            <a:ext cx="5753075" cy="3738046"/>
          </a:xfrm>
          <a:prstGeom prst="rect">
            <a:avLst/>
          </a:prstGeom>
          <a:noFill/>
          <a:ln>
            <a:noFill/>
          </a:ln>
        </p:spPr>
      </p:pic>
      <p:sp>
        <p:nvSpPr>
          <p:cNvPr id="649" name="Google Shape;649;p64"/>
          <p:cNvSpPr/>
          <p:nvPr/>
        </p:nvSpPr>
        <p:spPr>
          <a:xfrm>
            <a:off x="5961150" y="2454175"/>
            <a:ext cx="2748900" cy="13113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b="1">
                <a:solidFill>
                  <a:srgbClr val="00344A"/>
                </a:solidFill>
                <a:latin typeface="Lato"/>
                <a:ea typeface="Lato"/>
                <a:cs typeface="Lato"/>
                <a:sym typeface="Lato"/>
              </a:rPr>
              <a:t>Variables used in tree construction:</a:t>
            </a:r>
            <a:endParaRPr sz="1300" b="1">
              <a:solidFill>
                <a:srgbClr val="00344A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44A"/>
              </a:buClr>
              <a:buSzPts val="1300"/>
              <a:buFont typeface="Lato"/>
              <a:buChar char="●"/>
            </a:pPr>
            <a:r>
              <a:rPr lang="en-GB" sz="1300" b="1">
                <a:solidFill>
                  <a:srgbClr val="00344A"/>
                </a:solidFill>
                <a:latin typeface="Lato"/>
                <a:ea typeface="Lato"/>
                <a:cs typeface="Lato"/>
                <a:sym typeface="Lato"/>
              </a:rPr>
              <a:t>Ball control</a:t>
            </a:r>
            <a:endParaRPr sz="1300" b="1">
              <a:solidFill>
                <a:srgbClr val="00344A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44A"/>
              </a:buClr>
              <a:buSzPts val="1300"/>
              <a:buFont typeface="Lato"/>
              <a:buChar char="●"/>
            </a:pPr>
            <a:r>
              <a:rPr lang="en-GB" sz="1300" b="1">
                <a:solidFill>
                  <a:srgbClr val="00344A"/>
                </a:solidFill>
                <a:latin typeface="Lato"/>
                <a:ea typeface="Lato"/>
                <a:cs typeface="Lato"/>
                <a:sym typeface="Lato"/>
              </a:rPr>
              <a:t>Marking</a:t>
            </a:r>
            <a:endParaRPr sz="1300" b="1">
              <a:solidFill>
                <a:srgbClr val="00344A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44A"/>
              </a:buClr>
              <a:buSzPts val="1300"/>
              <a:buFont typeface="Lato"/>
              <a:buChar char="●"/>
            </a:pPr>
            <a:r>
              <a:rPr lang="en-GB" sz="1300" b="1">
                <a:solidFill>
                  <a:srgbClr val="00344A"/>
                </a:solidFill>
                <a:latin typeface="Lato"/>
                <a:ea typeface="Lato"/>
                <a:cs typeface="Lato"/>
                <a:sym typeface="Lato"/>
              </a:rPr>
              <a:t>Reactions</a:t>
            </a:r>
            <a:endParaRPr sz="1300" b="1">
              <a:solidFill>
                <a:srgbClr val="00344A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44A"/>
              </a:buClr>
              <a:buSzPts val="1300"/>
              <a:buFont typeface="Lato"/>
              <a:buChar char="●"/>
            </a:pPr>
            <a:r>
              <a:rPr lang="en-GB" sz="1300" b="1">
                <a:solidFill>
                  <a:srgbClr val="00344A"/>
                </a:solidFill>
                <a:latin typeface="Lato"/>
                <a:ea typeface="Lato"/>
                <a:cs typeface="Lato"/>
                <a:sym typeface="Lato"/>
              </a:rPr>
              <a:t>Standing tackle</a:t>
            </a:r>
            <a:endParaRPr sz="1300" b="1">
              <a:solidFill>
                <a:srgbClr val="00344A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1">
              <a:solidFill>
                <a:srgbClr val="00344A"/>
              </a:solidFill>
              <a:latin typeface="Squada One"/>
              <a:ea typeface="Squada One"/>
              <a:cs typeface="Squada One"/>
              <a:sym typeface="Squada On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1">
              <a:solidFill>
                <a:srgbClr val="00344A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650" name="Google Shape;650;p6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28</a:t>
            </a:fld>
            <a:endParaRPr/>
          </a:p>
        </p:txBody>
      </p:sp>
      <p:sp>
        <p:nvSpPr>
          <p:cNvPr id="651" name="Google Shape;651;p64"/>
          <p:cNvSpPr/>
          <p:nvPr/>
        </p:nvSpPr>
        <p:spPr>
          <a:xfrm rot="5400000">
            <a:off x="5390600" y="1215650"/>
            <a:ext cx="601500" cy="341700"/>
          </a:xfrm>
          <a:prstGeom prst="triangle">
            <a:avLst>
              <a:gd name="adj" fmla="val 50000"/>
            </a:avLst>
          </a:prstGeom>
          <a:solidFill>
            <a:srgbClr val="FCE5C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2" name="Google Shape;652;p64"/>
          <p:cNvSpPr/>
          <p:nvPr/>
        </p:nvSpPr>
        <p:spPr>
          <a:xfrm>
            <a:off x="5961150" y="3872600"/>
            <a:ext cx="2748900" cy="781500"/>
          </a:xfrm>
          <a:prstGeom prst="rect">
            <a:avLst/>
          </a:prstGeom>
          <a:solidFill>
            <a:srgbClr val="005375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RMSE: </a:t>
            </a:r>
            <a:r>
              <a:rPr lang="en-GB" sz="1300"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3.36</a:t>
            </a:r>
            <a:endParaRPr sz="1300"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Lato"/>
              <a:buChar char="●"/>
            </a:pPr>
            <a:r>
              <a:rPr lang="en-GB" sz="13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Highest deviation of predicted values from actual </a:t>
            </a:r>
            <a:endParaRPr sz="13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53" name="Google Shape;653;p64"/>
          <p:cNvSpPr/>
          <p:nvPr/>
        </p:nvSpPr>
        <p:spPr>
          <a:xfrm>
            <a:off x="5961150" y="1111950"/>
            <a:ext cx="2748900" cy="12171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b="1">
                <a:solidFill>
                  <a:srgbClr val="00344A"/>
                </a:solidFill>
                <a:latin typeface="Lato"/>
                <a:ea typeface="Lato"/>
                <a:cs typeface="Lato"/>
                <a:sym typeface="Lato"/>
              </a:rPr>
              <a:t>Steps taken and parameters used to find optimal model:</a:t>
            </a:r>
            <a:endParaRPr sz="1300" b="1">
              <a:solidFill>
                <a:srgbClr val="00344A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44A"/>
              </a:buClr>
              <a:buSzPts val="1300"/>
              <a:buFont typeface="Lato"/>
              <a:buChar char="●"/>
            </a:pPr>
            <a:r>
              <a:rPr lang="en-GB" sz="1300" b="1">
                <a:solidFill>
                  <a:srgbClr val="00344A"/>
                </a:solidFill>
                <a:latin typeface="Lato"/>
                <a:ea typeface="Lato"/>
                <a:cs typeface="Lato"/>
                <a:sym typeface="Lato"/>
              </a:rPr>
              <a:t>Growing (Step 1): minsplit = 2, cp = 0</a:t>
            </a:r>
            <a:endParaRPr sz="1300" b="1">
              <a:solidFill>
                <a:srgbClr val="00344A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44A"/>
              </a:buClr>
              <a:buSzPts val="1300"/>
              <a:buFont typeface="Lato"/>
              <a:buChar char="●"/>
            </a:pPr>
            <a:r>
              <a:rPr lang="en-GB" sz="1300" b="1">
                <a:solidFill>
                  <a:srgbClr val="00344A"/>
                </a:solidFill>
                <a:latin typeface="Lato"/>
                <a:ea typeface="Lato"/>
                <a:cs typeface="Lato"/>
                <a:sym typeface="Lato"/>
              </a:rPr>
              <a:t>Pruning (Step 2): cp = cp.opt</a:t>
            </a:r>
            <a:endParaRPr sz="1300" b="1">
              <a:solidFill>
                <a:srgbClr val="00344A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1">
              <a:solidFill>
                <a:srgbClr val="00344A"/>
              </a:solidFill>
              <a:latin typeface="Squada One"/>
              <a:ea typeface="Squada One"/>
              <a:cs typeface="Squada One"/>
              <a:sym typeface="Squada On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1">
              <a:solidFill>
                <a:srgbClr val="00344A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654" name="Google Shape;654;p64"/>
          <p:cNvSpPr txBox="1">
            <a:spLocks noGrp="1"/>
          </p:cNvSpPr>
          <p:nvPr>
            <p:ph type="subTitle" idx="4294967295"/>
          </p:nvPr>
        </p:nvSpPr>
        <p:spPr>
          <a:xfrm>
            <a:off x="6320875" y="39550"/>
            <a:ext cx="2540100" cy="3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/>
              <a:t>Ying Feng</a:t>
            </a:r>
            <a:endParaRPr sz="1200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6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29</a:t>
            </a:fld>
            <a:endParaRPr/>
          </a:p>
        </p:txBody>
      </p:sp>
      <p:pic>
        <p:nvPicPr>
          <p:cNvPr id="660" name="Google Shape;660;p65"/>
          <p:cNvPicPr preferRelativeResize="0"/>
          <p:nvPr/>
        </p:nvPicPr>
        <p:blipFill rotWithShape="1">
          <a:blip r:embed="rId3">
            <a:alphaModFix/>
          </a:blip>
          <a:srcRect t="3660"/>
          <a:stretch/>
        </p:blipFill>
        <p:spPr>
          <a:xfrm>
            <a:off x="1371950" y="1085750"/>
            <a:ext cx="6414749" cy="3281975"/>
          </a:xfrm>
          <a:prstGeom prst="rect">
            <a:avLst/>
          </a:prstGeom>
          <a:noFill/>
          <a:ln>
            <a:noFill/>
          </a:ln>
        </p:spPr>
      </p:pic>
      <p:sp>
        <p:nvSpPr>
          <p:cNvPr id="661" name="Google Shape;661;p65"/>
          <p:cNvSpPr/>
          <p:nvPr/>
        </p:nvSpPr>
        <p:spPr>
          <a:xfrm>
            <a:off x="2045775" y="4443925"/>
            <a:ext cx="5232600" cy="393600"/>
          </a:xfrm>
          <a:prstGeom prst="rect">
            <a:avLst/>
          </a:prstGeom>
          <a:solidFill>
            <a:srgbClr val="005375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Deviance/node Sum of Squared Errors</a:t>
            </a:r>
            <a:r>
              <a:rPr lang="en-GB" sz="13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from actual value of overall rating</a:t>
            </a:r>
            <a:endParaRPr sz="13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62" name="Google Shape;662;p65"/>
          <p:cNvSpPr/>
          <p:nvPr/>
        </p:nvSpPr>
        <p:spPr>
          <a:xfrm>
            <a:off x="1556325" y="1240300"/>
            <a:ext cx="6077400" cy="8112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DC564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3" name="Google Shape;663;p65"/>
          <p:cNvSpPr txBox="1">
            <a:spLocks noGrp="1"/>
          </p:cNvSpPr>
          <p:nvPr>
            <p:ph type="ctrTitle"/>
          </p:nvPr>
        </p:nvSpPr>
        <p:spPr>
          <a:xfrm>
            <a:off x="629325" y="435325"/>
            <a:ext cx="8065800" cy="3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GB"/>
              <a:t>Classification And Regression Tree (CART)</a:t>
            </a:r>
            <a:endParaRPr/>
          </a:p>
        </p:txBody>
      </p:sp>
      <p:sp>
        <p:nvSpPr>
          <p:cNvPr id="664" name="Google Shape;664;p65"/>
          <p:cNvSpPr txBox="1">
            <a:spLocks noGrp="1"/>
          </p:cNvSpPr>
          <p:nvPr>
            <p:ph type="subTitle" idx="4294967295"/>
          </p:nvPr>
        </p:nvSpPr>
        <p:spPr>
          <a:xfrm>
            <a:off x="6320875" y="39550"/>
            <a:ext cx="2540100" cy="3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/>
              <a:t>Ying Feng</a:t>
            </a:r>
            <a:endParaRPr sz="12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3</a:t>
            </a:fld>
            <a:endParaRPr/>
          </a:p>
        </p:txBody>
      </p:sp>
      <p:pic>
        <p:nvPicPr>
          <p:cNvPr id="296" name="Google Shape;296;p39"/>
          <p:cNvPicPr preferRelativeResize="0"/>
          <p:nvPr/>
        </p:nvPicPr>
        <p:blipFill rotWithShape="1">
          <a:blip r:embed="rId3">
            <a:alphaModFix/>
          </a:blip>
          <a:srcRect b="3474"/>
          <a:stretch/>
        </p:blipFill>
        <p:spPr>
          <a:xfrm>
            <a:off x="0" y="-256275"/>
            <a:ext cx="9144001" cy="5516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66"/>
          <p:cNvSpPr txBox="1">
            <a:spLocks noGrp="1"/>
          </p:cNvSpPr>
          <p:nvPr>
            <p:ph type="ctrTitle"/>
          </p:nvPr>
        </p:nvSpPr>
        <p:spPr>
          <a:xfrm>
            <a:off x="629325" y="435325"/>
            <a:ext cx="8065800" cy="3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GB"/>
              <a:t>Random Forest</a:t>
            </a:r>
            <a:endParaRPr/>
          </a:p>
        </p:txBody>
      </p:sp>
      <p:sp>
        <p:nvSpPr>
          <p:cNvPr id="670" name="Google Shape;670;p6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30</a:t>
            </a:fld>
            <a:endParaRPr/>
          </a:p>
        </p:txBody>
      </p:sp>
      <p:sp>
        <p:nvSpPr>
          <p:cNvPr id="671" name="Google Shape;671;p66"/>
          <p:cNvSpPr txBox="1">
            <a:spLocks noGrp="1"/>
          </p:cNvSpPr>
          <p:nvPr>
            <p:ph type="subTitle" idx="4294967295"/>
          </p:nvPr>
        </p:nvSpPr>
        <p:spPr>
          <a:xfrm>
            <a:off x="511800" y="2692450"/>
            <a:ext cx="1891500" cy="7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 sz="1300"/>
              <a:t>Randomly sample data points in each of the tree</a:t>
            </a:r>
            <a:endParaRPr sz="1300"/>
          </a:p>
          <a:p>
            <a: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 sz="1300" b="1"/>
              <a:t>Variable Importance </a:t>
            </a:r>
            <a:r>
              <a:rPr lang="en-GB" sz="1300"/>
              <a:t>from model</a:t>
            </a:r>
            <a:endParaRPr sz="1300"/>
          </a:p>
        </p:txBody>
      </p:sp>
      <p:sp>
        <p:nvSpPr>
          <p:cNvPr id="672" name="Google Shape;672;p66"/>
          <p:cNvSpPr/>
          <p:nvPr/>
        </p:nvSpPr>
        <p:spPr>
          <a:xfrm>
            <a:off x="914100" y="1900726"/>
            <a:ext cx="1629600" cy="731700"/>
          </a:xfrm>
          <a:prstGeom prst="homePlat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Create Model from train set</a:t>
            </a:r>
            <a:endParaRPr sz="150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73" name="Google Shape;673;p66"/>
          <p:cNvSpPr/>
          <p:nvPr/>
        </p:nvSpPr>
        <p:spPr>
          <a:xfrm>
            <a:off x="2403325" y="1900842"/>
            <a:ext cx="1813500" cy="731700"/>
          </a:xfrm>
          <a:prstGeom prst="chevron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Apply model on test set</a:t>
            </a:r>
            <a:endParaRPr sz="150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74" name="Google Shape;674;p66"/>
          <p:cNvSpPr txBox="1">
            <a:spLocks noGrp="1"/>
          </p:cNvSpPr>
          <p:nvPr>
            <p:ph type="subTitle" idx="4294967295"/>
          </p:nvPr>
        </p:nvSpPr>
        <p:spPr>
          <a:xfrm>
            <a:off x="2203525" y="2692438"/>
            <a:ext cx="2213100" cy="13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300"/>
              <a:buFont typeface="Questrial"/>
              <a:buChar char="●"/>
            </a:pPr>
            <a:r>
              <a:rPr lang="en-GB" sz="1300"/>
              <a:t>Calculate </a:t>
            </a:r>
            <a:r>
              <a:rPr lang="en-GB" sz="1300" b="1"/>
              <a:t>Room Mean Squared Error (RMSE) </a:t>
            </a:r>
            <a:r>
              <a:rPr lang="en-GB" sz="1300"/>
              <a:t>as an indicator of accuracy</a:t>
            </a:r>
            <a:endParaRPr sz="1300"/>
          </a:p>
        </p:txBody>
      </p:sp>
      <p:sp>
        <p:nvSpPr>
          <p:cNvPr id="675" name="Google Shape;675;p66"/>
          <p:cNvSpPr/>
          <p:nvPr/>
        </p:nvSpPr>
        <p:spPr>
          <a:xfrm>
            <a:off x="4572000" y="1566900"/>
            <a:ext cx="4085400" cy="2493000"/>
          </a:xfrm>
          <a:prstGeom prst="rect">
            <a:avLst/>
          </a:prstGeom>
          <a:solidFill>
            <a:srgbClr val="DC564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76" name="Google Shape;676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2675" y="1865125"/>
            <a:ext cx="996900" cy="99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7" name="Google Shape;677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400000">
            <a:off x="6115014" y="2067650"/>
            <a:ext cx="591850" cy="59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8" name="Google Shape;678;p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72325" y="1696525"/>
            <a:ext cx="1334100" cy="1334100"/>
          </a:xfrm>
          <a:prstGeom prst="rect">
            <a:avLst/>
          </a:prstGeom>
          <a:noFill/>
          <a:ln>
            <a:noFill/>
          </a:ln>
        </p:spPr>
      </p:pic>
      <p:sp>
        <p:nvSpPr>
          <p:cNvPr id="679" name="Google Shape;679;p66"/>
          <p:cNvSpPr txBox="1">
            <a:spLocks noGrp="1"/>
          </p:cNvSpPr>
          <p:nvPr>
            <p:ph type="subTitle" idx="4294967295"/>
          </p:nvPr>
        </p:nvSpPr>
        <p:spPr>
          <a:xfrm>
            <a:off x="4852680" y="3095000"/>
            <a:ext cx="11637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300">
                <a:solidFill>
                  <a:srgbClr val="FFFFFF"/>
                </a:solidFill>
              </a:rPr>
              <a:t>Decision Tree</a:t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680" name="Google Shape;680;p66"/>
          <p:cNvSpPr txBox="1">
            <a:spLocks noGrp="1"/>
          </p:cNvSpPr>
          <p:nvPr>
            <p:ph type="subTitle" idx="4294967295"/>
          </p:nvPr>
        </p:nvSpPr>
        <p:spPr>
          <a:xfrm>
            <a:off x="6843925" y="2938225"/>
            <a:ext cx="1813500" cy="9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300">
                <a:solidFill>
                  <a:srgbClr val="FFFFFF"/>
                </a:solidFill>
              </a:rPr>
              <a:t>Multiple decision trees and combination of output generated by each decision tree</a:t>
            </a:r>
            <a:endParaRPr sz="1300">
              <a:solidFill>
                <a:srgbClr val="FFFFFF"/>
              </a:solidFill>
            </a:endParaRPr>
          </a:p>
        </p:txBody>
      </p:sp>
      <p:cxnSp>
        <p:nvCxnSpPr>
          <p:cNvPr id="681" name="Google Shape;681;p66"/>
          <p:cNvCxnSpPr>
            <a:stCxn id="672" idx="0"/>
          </p:cNvCxnSpPr>
          <p:nvPr/>
        </p:nvCxnSpPr>
        <p:spPr>
          <a:xfrm rot="-5400000">
            <a:off x="2896875" y="256426"/>
            <a:ext cx="293400" cy="2995200"/>
          </a:xfrm>
          <a:prstGeom prst="bentConnector2">
            <a:avLst/>
          </a:prstGeom>
          <a:noFill/>
          <a:ln w="28575" cap="flat" cmpd="sng">
            <a:solidFill>
              <a:srgbClr val="DC564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82" name="Google Shape;682;p66"/>
          <p:cNvSpPr txBox="1">
            <a:spLocks noGrp="1"/>
          </p:cNvSpPr>
          <p:nvPr>
            <p:ph type="subTitle" idx="4294967295"/>
          </p:nvPr>
        </p:nvSpPr>
        <p:spPr>
          <a:xfrm>
            <a:off x="6320875" y="39550"/>
            <a:ext cx="2540100" cy="3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/>
              <a:t>Ying Feng</a:t>
            </a:r>
            <a:endParaRPr sz="1200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67"/>
          <p:cNvSpPr txBox="1">
            <a:spLocks noGrp="1"/>
          </p:cNvSpPr>
          <p:nvPr>
            <p:ph type="ctrTitle"/>
          </p:nvPr>
        </p:nvSpPr>
        <p:spPr>
          <a:xfrm>
            <a:off x="629325" y="435325"/>
            <a:ext cx="8065800" cy="3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GB"/>
              <a:t>Random Forest</a:t>
            </a:r>
            <a:endParaRPr/>
          </a:p>
        </p:txBody>
      </p:sp>
      <p:sp>
        <p:nvSpPr>
          <p:cNvPr id="688" name="Google Shape;688;p6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31</a:t>
            </a:fld>
            <a:endParaRPr/>
          </a:p>
        </p:txBody>
      </p:sp>
      <p:pic>
        <p:nvPicPr>
          <p:cNvPr id="689" name="Google Shape;689;p67"/>
          <p:cNvPicPr preferRelativeResize="0"/>
          <p:nvPr/>
        </p:nvPicPr>
        <p:blipFill rotWithShape="1">
          <a:blip r:embed="rId3">
            <a:alphaModFix/>
          </a:blip>
          <a:srcRect t="7815" b="1931"/>
          <a:stretch/>
        </p:blipFill>
        <p:spPr>
          <a:xfrm>
            <a:off x="590550" y="1144721"/>
            <a:ext cx="5218201" cy="2505055"/>
          </a:xfrm>
          <a:prstGeom prst="rect">
            <a:avLst/>
          </a:prstGeom>
          <a:noFill/>
          <a:ln>
            <a:noFill/>
          </a:ln>
        </p:spPr>
      </p:pic>
      <p:sp>
        <p:nvSpPr>
          <p:cNvPr id="690" name="Google Shape;690;p67"/>
          <p:cNvSpPr/>
          <p:nvPr/>
        </p:nvSpPr>
        <p:spPr>
          <a:xfrm>
            <a:off x="613625" y="3903550"/>
            <a:ext cx="5218200" cy="734700"/>
          </a:xfrm>
          <a:prstGeom prst="rect">
            <a:avLst/>
          </a:prstGeom>
          <a:solidFill>
            <a:srgbClr val="005375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RMSE: </a:t>
            </a:r>
            <a:r>
              <a:rPr lang="en-GB" sz="1300"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1.40</a:t>
            </a:r>
            <a:endParaRPr sz="1300"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Lato"/>
              <a:buChar char="●"/>
            </a:pPr>
            <a:r>
              <a:rPr lang="en-GB" sz="13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Lowest deviation of predicted values from actual values across all models → Most optimal model </a:t>
            </a:r>
            <a:endParaRPr sz="13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91" name="Google Shape;691;p67"/>
          <p:cNvSpPr/>
          <p:nvPr/>
        </p:nvSpPr>
        <p:spPr>
          <a:xfrm>
            <a:off x="5961150" y="1416750"/>
            <a:ext cx="2748900" cy="18078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b="1">
                <a:solidFill>
                  <a:srgbClr val="005375"/>
                </a:solidFill>
                <a:latin typeface="Lato"/>
                <a:ea typeface="Lato"/>
                <a:cs typeface="Lato"/>
                <a:sym typeface="Lato"/>
              </a:rPr>
              <a:t>Model parameters and results :</a:t>
            </a:r>
            <a:endParaRPr sz="1300" b="1">
              <a:solidFill>
                <a:srgbClr val="005375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300"/>
              <a:buFont typeface="Lato"/>
              <a:buChar char="●"/>
            </a:pPr>
            <a:r>
              <a:rPr lang="en-GB" sz="1300" b="1">
                <a:solidFill>
                  <a:srgbClr val="005375"/>
                </a:solidFill>
                <a:latin typeface="Lato"/>
                <a:ea typeface="Lato"/>
                <a:cs typeface="Lato"/>
                <a:sym typeface="Lato"/>
              </a:rPr>
              <a:t>Number of trees: 500</a:t>
            </a:r>
            <a:endParaRPr sz="1300" b="1">
              <a:solidFill>
                <a:srgbClr val="005375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300"/>
              <a:buFont typeface="Lato"/>
              <a:buChar char="●"/>
            </a:pPr>
            <a:r>
              <a:rPr lang="en-GB" sz="1300" b="1">
                <a:solidFill>
                  <a:srgbClr val="005375"/>
                </a:solidFill>
                <a:latin typeface="Lato"/>
                <a:ea typeface="Lato"/>
                <a:cs typeface="Lato"/>
                <a:sym typeface="Lato"/>
              </a:rPr>
              <a:t>No. of variables tried at each split (Random Subset Feature size): 12</a:t>
            </a:r>
            <a:endParaRPr sz="1300" b="1">
              <a:solidFill>
                <a:srgbClr val="005375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300"/>
              <a:buFont typeface="Lato"/>
              <a:buChar char="●"/>
            </a:pPr>
            <a:r>
              <a:rPr lang="en-GB" sz="1300" b="1">
                <a:solidFill>
                  <a:srgbClr val="005375"/>
                </a:solidFill>
                <a:latin typeface="Lato"/>
                <a:ea typeface="Lato"/>
                <a:cs typeface="Lato"/>
                <a:sym typeface="Lato"/>
              </a:rPr>
              <a:t>Out-of-bag Mean Squared Error: 1.868</a:t>
            </a:r>
            <a:endParaRPr sz="1300" b="1">
              <a:solidFill>
                <a:srgbClr val="005375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300"/>
              <a:buFont typeface="Lato"/>
              <a:buChar char="●"/>
            </a:pPr>
            <a:r>
              <a:rPr lang="en-GB" sz="1300" b="1">
                <a:solidFill>
                  <a:srgbClr val="005375"/>
                </a:solidFill>
                <a:latin typeface="Lato"/>
                <a:ea typeface="Lato"/>
                <a:cs typeface="Lato"/>
                <a:sym typeface="Lato"/>
              </a:rPr>
              <a:t>95.26% variance explained</a:t>
            </a:r>
            <a:endParaRPr sz="1300" b="1">
              <a:solidFill>
                <a:srgbClr val="005375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1">
              <a:solidFill>
                <a:srgbClr val="005375"/>
              </a:solidFill>
              <a:latin typeface="Squada One"/>
              <a:ea typeface="Squada One"/>
              <a:cs typeface="Squada One"/>
              <a:sym typeface="Squada On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1">
              <a:solidFill>
                <a:srgbClr val="005375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692" name="Google Shape;692;p67"/>
          <p:cNvSpPr txBox="1">
            <a:spLocks noGrp="1"/>
          </p:cNvSpPr>
          <p:nvPr>
            <p:ph type="subTitle" idx="4294967295"/>
          </p:nvPr>
        </p:nvSpPr>
        <p:spPr>
          <a:xfrm>
            <a:off x="6320875" y="39550"/>
            <a:ext cx="2540100" cy="3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/>
              <a:t>Ying Feng</a:t>
            </a:r>
            <a:endParaRPr sz="1200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p6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32</a:t>
            </a:fld>
            <a:endParaRPr/>
          </a:p>
        </p:txBody>
      </p:sp>
      <p:pic>
        <p:nvPicPr>
          <p:cNvPr id="698" name="Google Shape;698;p68"/>
          <p:cNvPicPr preferRelativeResize="0"/>
          <p:nvPr/>
        </p:nvPicPr>
        <p:blipFill rotWithShape="1">
          <a:blip r:embed="rId3">
            <a:alphaModFix/>
          </a:blip>
          <a:srcRect l="1661" t="4368" b="1884"/>
          <a:stretch/>
        </p:blipFill>
        <p:spPr>
          <a:xfrm>
            <a:off x="1011550" y="857150"/>
            <a:ext cx="6720875" cy="3405850"/>
          </a:xfrm>
          <a:prstGeom prst="rect">
            <a:avLst/>
          </a:prstGeom>
          <a:noFill/>
          <a:ln>
            <a:noFill/>
          </a:ln>
        </p:spPr>
      </p:pic>
      <p:sp>
        <p:nvSpPr>
          <p:cNvPr id="699" name="Google Shape;699;p68"/>
          <p:cNvSpPr/>
          <p:nvPr/>
        </p:nvSpPr>
        <p:spPr>
          <a:xfrm>
            <a:off x="1099125" y="1148775"/>
            <a:ext cx="6570300" cy="6276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DC564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0" name="Google Shape;700;p68"/>
          <p:cNvSpPr/>
          <p:nvPr/>
        </p:nvSpPr>
        <p:spPr>
          <a:xfrm>
            <a:off x="1258750" y="4339200"/>
            <a:ext cx="6378900" cy="627600"/>
          </a:xfrm>
          <a:prstGeom prst="rect">
            <a:avLst/>
          </a:prstGeom>
          <a:solidFill>
            <a:srgbClr val="005375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%IncMSE</a:t>
            </a:r>
            <a:r>
              <a:rPr lang="en-GB" sz="13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: Increase in Mean Squared Errors of predicted value as a result of that given variable being randomly permuted</a:t>
            </a:r>
            <a:endParaRPr sz="13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01" name="Google Shape;701;p68"/>
          <p:cNvSpPr txBox="1">
            <a:spLocks noGrp="1"/>
          </p:cNvSpPr>
          <p:nvPr>
            <p:ph type="ctrTitle"/>
          </p:nvPr>
        </p:nvSpPr>
        <p:spPr>
          <a:xfrm>
            <a:off x="629325" y="435325"/>
            <a:ext cx="8065800" cy="3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GB"/>
              <a:t>Random Forest</a:t>
            </a:r>
            <a:endParaRPr/>
          </a:p>
        </p:txBody>
      </p:sp>
      <p:sp>
        <p:nvSpPr>
          <p:cNvPr id="702" name="Google Shape;702;p68"/>
          <p:cNvSpPr txBox="1">
            <a:spLocks noGrp="1"/>
          </p:cNvSpPr>
          <p:nvPr>
            <p:ph type="subTitle" idx="4294967295"/>
          </p:nvPr>
        </p:nvSpPr>
        <p:spPr>
          <a:xfrm>
            <a:off x="6320875" y="39550"/>
            <a:ext cx="2540100" cy="3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/>
              <a:t>Ying Feng</a:t>
            </a:r>
            <a:endParaRPr sz="1200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p69"/>
          <p:cNvSpPr/>
          <p:nvPr/>
        </p:nvSpPr>
        <p:spPr>
          <a:xfrm>
            <a:off x="0" y="3261650"/>
            <a:ext cx="9144000" cy="1488300"/>
          </a:xfrm>
          <a:prstGeom prst="rect">
            <a:avLst/>
          </a:pr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8" name="Google Shape;708;p69"/>
          <p:cNvSpPr/>
          <p:nvPr/>
        </p:nvSpPr>
        <p:spPr>
          <a:xfrm>
            <a:off x="0" y="1700275"/>
            <a:ext cx="9144000" cy="1368000"/>
          </a:xfrm>
          <a:prstGeom prst="rect">
            <a:avLst/>
          </a:prstGeom>
          <a:solidFill>
            <a:srgbClr val="00537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9" name="Google Shape;709;p69"/>
          <p:cNvSpPr txBox="1">
            <a:spLocks noGrp="1"/>
          </p:cNvSpPr>
          <p:nvPr>
            <p:ph type="ctrTitle"/>
          </p:nvPr>
        </p:nvSpPr>
        <p:spPr>
          <a:xfrm>
            <a:off x="644125" y="619550"/>
            <a:ext cx="8065800" cy="3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GB">
                <a:solidFill>
                  <a:srgbClr val="005375"/>
                </a:solidFill>
              </a:rPr>
              <a:t>Comparison Across All Models </a:t>
            </a:r>
            <a:endParaRPr>
              <a:solidFill>
                <a:srgbClr val="005375"/>
              </a:solidFill>
            </a:endParaRPr>
          </a:p>
        </p:txBody>
      </p:sp>
      <p:sp>
        <p:nvSpPr>
          <p:cNvPr id="710" name="Google Shape;710;p69"/>
          <p:cNvSpPr txBox="1">
            <a:spLocks noGrp="1"/>
          </p:cNvSpPr>
          <p:nvPr>
            <p:ph type="subTitle" idx="1"/>
          </p:nvPr>
        </p:nvSpPr>
        <p:spPr>
          <a:xfrm>
            <a:off x="2069961" y="4063425"/>
            <a:ext cx="1618500" cy="3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-GB">
                <a:solidFill>
                  <a:srgbClr val="FFFFFF"/>
                </a:solidFill>
              </a:rPr>
              <a:t>Reactions</a:t>
            </a:r>
            <a:endParaRPr>
              <a:solidFill>
                <a:srgbClr val="FFFFFF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-GB">
                <a:solidFill>
                  <a:srgbClr val="FFFFFF"/>
                </a:solidFill>
              </a:rPr>
              <a:t>Finishing</a:t>
            </a:r>
            <a:endParaRPr>
              <a:solidFill>
                <a:srgbClr val="FFFFFF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-GB">
                <a:solidFill>
                  <a:srgbClr val="FFFFFF"/>
                </a:solidFill>
              </a:rPr>
              <a:t>Ball Control</a:t>
            </a:r>
            <a:endParaRPr>
              <a:solidFill>
                <a:srgbClr val="FFFFFF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-GB">
                <a:solidFill>
                  <a:srgbClr val="FFFFFF"/>
                </a:solidFill>
              </a:rPr>
              <a:t>Sprint Speed</a:t>
            </a:r>
            <a:endParaRPr>
              <a:solidFill>
                <a:srgbClr val="FFFFFF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-GB">
                <a:solidFill>
                  <a:srgbClr val="FFFFFF"/>
                </a:solidFill>
              </a:rPr>
              <a:t>Standing Tackle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711" name="Google Shape;711;p69"/>
          <p:cNvSpPr txBox="1">
            <a:spLocks noGrp="1"/>
          </p:cNvSpPr>
          <p:nvPr>
            <p:ph type="subTitle" idx="4"/>
          </p:nvPr>
        </p:nvSpPr>
        <p:spPr>
          <a:xfrm>
            <a:off x="3459841" y="4063425"/>
            <a:ext cx="1618500" cy="3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-GB">
                <a:solidFill>
                  <a:srgbClr val="FFFFFF"/>
                </a:solidFill>
              </a:rPr>
              <a:t>Standing tackle</a:t>
            </a:r>
            <a:endParaRPr>
              <a:solidFill>
                <a:srgbClr val="FFFFFF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-GB">
                <a:solidFill>
                  <a:srgbClr val="FFFFFF"/>
                </a:solidFill>
              </a:rPr>
              <a:t>Reactions </a:t>
            </a:r>
            <a:endParaRPr>
              <a:solidFill>
                <a:srgbClr val="FFFFFF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-GB">
                <a:solidFill>
                  <a:srgbClr val="FFFFFF"/>
                </a:solidFill>
              </a:rPr>
              <a:t>GK Positioning</a:t>
            </a:r>
            <a:endParaRPr>
              <a:solidFill>
                <a:srgbClr val="FFFFFF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-GB">
                <a:solidFill>
                  <a:srgbClr val="FFFFFF"/>
                </a:solidFill>
              </a:rPr>
              <a:t>Ball Control</a:t>
            </a:r>
            <a:endParaRPr>
              <a:solidFill>
                <a:srgbClr val="FFFFFF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-GB">
                <a:solidFill>
                  <a:srgbClr val="FFFFFF"/>
                </a:solidFill>
              </a:rPr>
              <a:t>Finishing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712" name="Google Shape;712;p69"/>
          <p:cNvSpPr txBox="1">
            <a:spLocks noGrp="1"/>
          </p:cNvSpPr>
          <p:nvPr>
            <p:ph type="ctrTitle" idx="7"/>
          </p:nvPr>
        </p:nvSpPr>
        <p:spPr>
          <a:xfrm>
            <a:off x="1868750" y="1959625"/>
            <a:ext cx="2020800" cy="3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1600">
                <a:solidFill>
                  <a:srgbClr val="FFFFFF"/>
                </a:solidFill>
              </a:rPr>
              <a:t>Random </a:t>
            </a:r>
            <a:endParaRPr sz="1600">
              <a:solidFill>
                <a:srgbClr val="FFFFFF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1600">
                <a:solidFill>
                  <a:srgbClr val="FFFFFF"/>
                </a:solidFill>
              </a:rPr>
              <a:t>Forest</a:t>
            </a:r>
            <a:endParaRPr sz="1600">
              <a:solidFill>
                <a:srgbClr val="FFFFFF"/>
              </a:solidFill>
            </a:endParaRPr>
          </a:p>
        </p:txBody>
      </p:sp>
      <p:sp>
        <p:nvSpPr>
          <p:cNvPr id="713" name="Google Shape;713;p69"/>
          <p:cNvSpPr txBox="1">
            <a:spLocks noGrp="1"/>
          </p:cNvSpPr>
          <p:nvPr>
            <p:ph type="subTitle" idx="8"/>
          </p:nvPr>
        </p:nvSpPr>
        <p:spPr>
          <a:xfrm>
            <a:off x="2082486" y="2319160"/>
            <a:ext cx="1618500" cy="3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-GB" sz="1300">
                <a:solidFill>
                  <a:srgbClr val="FFFFFF"/>
                </a:solidFill>
              </a:rPr>
              <a:t>1.40</a:t>
            </a:r>
            <a:endParaRPr sz="1300">
              <a:solidFill>
                <a:srgbClr val="FFFFFF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endParaRPr sz="1300">
              <a:solidFill>
                <a:srgbClr val="FFFFFF"/>
              </a:solidFill>
            </a:endParaRPr>
          </a:p>
        </p:txBody>
      </p:sp>
      <p:sp>
        <p:nvSpPr>
          <p:cNvPr id="714" name="Google Shape;714;p69"/>
          <p:cNvSpPr txBox="1">
            <a:spLocks noGrp="1"/>
          </p:cNvSpPr>
          <p:nvPr>
            <p:ph type="ctrTitle" idx="9"/>
          </p:nvPr>
        </p:nvSpPr>
        <p:spPr>
          <a:xfrm>
            <a:off x="3237506" y="1959625"/>
            <a:ext cx="2020800" cy="3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1600">
                <a:solidFill>
                  <a:srgbClr val="FFFFFF"/>
                </a:solidFill>
              </a:rPr>
              <a:t>MARS </a:t>
            </a:r>
            <a:endParaRPr sz="1600">
              <a:solidFill>
                <a:srgbClr val="FFFFFF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1600">
                <a:solidFill>
                  <a:srgbClr val="FFFFFF"/>
                </a:solidFill>
              </a:rPr>
              <a:t>Degree=2</a:t>
            </a:r>
            <a:endParaRPr sz="1600">
              <a:solidFill>
                <a:srgbClr val="FFFFFF"/>
              </a:solidFill>
            </a:endParaRPr>
          </a:p>
        </p:txBody>
      </p:sp>
      <p:sp>
        <p:nvSpPr>
          <p:cNvPr id="715" name="Google Shape;715;p69"/>
          <p:cNvSpPr txBox="1">
            <a:spLocks noGrp="1"/>
          </p:cNvSpPr>
          <p:nvPr>
            <p:ph type="subTitle" idx="13"/>
          </p:nvPr>
        </p:nvSpPr>
        <p:spPr>
          <a:xfrm>
            <a:off x="3438641" y="2341510"/>
            <a:ext cx="1618500" cy="3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-GB" sz="1300">
                <a:solidFill>
                  <a:srgbClr val="FFFFFF"/>
                </a:solidFill>
              </a:rPr>
              <a:t>1.54</a:t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716" name="Google Shape;716;p69"/>
          <p:cNvSpPr txBox="1">
            <a:spLocks noGrp="1"/>
          </p:cNvSpPr>
          <p:nvPr>
            <p:ph type="ctrTitle" idx="14"/>
          </p:nvPr>
        </p:nvSpPr>
        <p:spPr>
          <a:xfrm>
            <a:off x="5849512" y="1940600"/>
            <a:ext cx="2020800" cy="3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1600">
                <a:solidFill>
                  <a:srgbClr val="FFFFFF"/>
                </a:solidFill>
              </a:rPr>
              <a:t>Linear </a:t>
            </a:r>
            <a:endParaRPr sz="1600">
              <a:solidFill>
                <a:srgbClr val="FFFFFF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1600">
                <a:solidFill>
                  <a:srgbClr val="FFFFFF"/>
                </a:solidFill>
              </a:rPr>
              <a:t>Regression</a:t>
            </a:r>
            <a:endParaRPr sz="1600">
              <a:solidFill>
                <a:srgbClr val="FFFFFF"/>
              </a:solidFill>
            </a:endParaRPr>
          </a:p>
        </p:txBody>
      </p:sp>
      <p:sp>
        <p:nvSpPr>
          <p:cNvPr id="717" name="Google Shape;717;p69"/>
          <p:cNvSpPr txBox="1">
            <a:spLocks noGrp="1"/>
          </p:cNvSpPr>
          <p:nvPr>
            <p:ph type="subTitle" idx="15"/>
          </p:nvPr>
        </p:nvSpPr>
        <p:spPr>
          <a:xfrm>
            <a:off x="4703888" y="2339675"/>
            <a:ext cx="16938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-GB" sz="1300">
                <a:solidFill>
                  <a:srgbClr val="FFFFFF"/>
                </a:solidFill>
              </a:rPr>
              <a:t>2.08</a:t>
            </a:r>
            <a:endParaRPr sz="1300">
              <a:solidFill>
                <a:srgbClr val="FFFFFF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endParaRPr sz="1300">
              <a:solidFill>
                <a:srgbClr val="FFFFFF"/>
              </a:solidFill>
            </a:endParaRPr>
          </a:p>
        </p:txBody>
      </p:sp>
      <p:sp>
        <p:nvSpPr>
          <p:cNvPr id="718" name="Google Shape;718;p69"/>
          <p:cNvSpPr txBox="1">
            <a:spLocks noGrp="1"/>
          </p:cNvSpPr>
          <p:nvPr>
            <p:ph type="ctrTitle" idx="4294967295"/>
          </p:nvPr>
        </p:nvSpPr>
        <p:spPr>
          <a:xfrm>
            <a:off x="904878" y="2157000"/>
            <a:ext cx="900300" cy="3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3600"/>
              <a:buFont typeface="Squada One"/>
              <a:buNone/>
            </a:pPr>
            <a:r>
              <a:rPr lang="en-GB" sz="1600">
                <a:solidFill>
                  <a:srgbClr val="FFFFFF"/>
                </a:solidFill>
              </a:rPr>
              <a:t>RMSE</a:t>
            </a:r>
            <a:endParaRPr sz="1600" b="0" i="0" u="none" strike="noStrike" cap="none">
              <a:solidFill>
                <a:srgbClr val="FFFFFF"/>
              </a:solidFill>
            </a:endParaRPr>
          </a:p>
        </p:txBody>
      </p:sp>
      <p:sp>
        <p:nvSpPr>
          <p:cNvPr id="719" name="Google Shape;719;p69"/>
          <p:cNvSpPr txBox="1">
            <a:spLocks noGrp="1"/>
          </p:cNvSpPr>
          <p:nvPr>
            <p:ph type="ctrTitle" idx="4294967295"/>
          </p:nvPr>
        </p:nvSpPr>
        <p:spPr>
          <a:xfrm>
            <a:off x="111276" y="3480725"/>
            <a:ext cx="1693800" cy="3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3600"/>
              <a:buFont typeface="Squada One"/>
              <a:buNone/>
            </a:pPr>
            <a:r>
              <a:rPr lang="en-GB" sz="1600">
                <a:solidFill>
                  <a:srgbClr val="FFFFFF"/>
                </a:solidFill>
              </a:rPr>
              <a:t>Top 5 </a:t>
            </a:r>
            <a:endParaRPr sz="1600">
              <a:solidFill>
                <a:srgbClr val="FFFFFF"/>
              </a:solidFill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3600"/>
              <a:buFont typeface="Squada One"/>
              <a:buNone/>
            </a:pPr>
            <a:r>
              <a:rPr lang="en-GB" sz="1600">
                <a:solidFill>
                  <a:srgbClr val="FFFFFF"/>
                </a:solidFill>
              </a:rPr>
              <a:t>Important Variables</a:t>
            </a:r>
            <a:endParaRPr sz="1600" b="0" i="0" u="none" strike="noStrike" cap="none">
              <a:solidFill>
                <a:srgbClr val="FFFFFF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cxnSp>
        <p:nvCxnSpPr>
          <p:cNvPr id="720" name="Google Shape;720;p69"/>
          <p:cNvCxnSpPr/>
          <p:nvPr/>
        </p:nvCxnSpPr>
        <p:spPr>
          <a:xfrm>
            <a:off x="1943825" y="1992475"/>
            <a:ext cx="0" cy="7836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21" name="Google Shape;721;p69"/>
          <p:cNvCxnSpPr/>
          <p:nvPr/>
        </p:nvCxnSpPr>
        <p:spPr>
          <a:xfrm>
            <a:off x="1943825" y="3553850"/>
            <a:ext cx="0" cy="7836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22" name="Google Shape;722;p6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33</a:t>
            </a:fld>
            <a:endParaRPr/>
          </a:p>
        </p:txBody>
      </p:sp>
      <p:sp>
        <p:nvSpPr>
          <p:cNvPr id="723" name="Google Shape;723;p69"/>
          <p:cNvSpPr txBox="1">
            <a:spLocks noGrp="1"/>
          </p:cNvSpPr>
          <p:nvPr>
            <p:ph type="ctrTitle" idx="9"/>
          </p:nvPr>
        </p:nvSpPr>
        <p:spPr>
          <a:xfrm>
            <a:off x="4540393" y="1940588"/>
            <a:ext cx="2020800" cy="3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1600">
                <a:solidFill>
                  <a:srgbClr val="FFFFFF"/>
                </a:solidFill>
              </a:rPr>
              <a:t>MARS </a:t>
            </a:r>
            <a:endParaRPr sz="1600">
              <a:solidFill>
                <a:srgbClr val="FFFFFF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1600">
                <a:solidFill>
                  <a:srgbClr val="FFFFFF"/>
                </a:solidFill>
              </a:rPr>
              <a:t>Degree=1</a:t>
            </a:r>
            <a:endParaRPr sz="1600">
              <a:solidFill>
                <a:srgbClr val="FFFFFF"/>
              </a:solidFill>
            </a:endParaRPr>
          </a:p>
        </p:txBody>
      </p:sp>
      <p:sp>
        <p:nvSpPr>
          <p:cNvPr id="724" name="Google Shape;724;p69"/>
          <p:cNvSpPr txBox="1">
            <a:spLocks noGrp="1"/>
          </p:cNvSpPr>
          <p:nvPr>
            <p:ph type="subTitle" idx="4"/>
          </p:nvPr>
        </p:nvSpPr>
        <p:spPr>
          <a:xfrm>
            <a:off x="4679041" y="4063425"/>
            <a:ext cx="1618500" cy="3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-GB">
                <a:solidFill>
                  <a:srgbClr val="FFFFFF"/>
                </a:solidFill>
              </a:rPr>
              <a:t>Reactions</a:t>
            </a:r>
            <a:endParaRPr>
              <a:solidFill>
                <a:srgbClr val="FFFFFF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-GB">
                <a:solidFill>
                  <a:srgbClr val="FFFFFF"/>
                </a:solidFill>
              </a:rPr>
              <a:t>Standing Tackle </a:t>
            </a:r>
            <a:endParaRPr>
              <a:solidFill>
                <a:srgbClr val="FFFFFF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-GB">
                <a:solidFill>
                  <a:srgbClr val="FFFFFF"/>
                </a:solidFill>
              </a:rPr>
              <a:t>GK Diving</a:t>
            </a:r>
            <a:endParaRPr>
              <a:solidFill>
                <a:srgbClr val="FFFFFF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-GB">
                <a:solidFill>
                  <a:srgbClr val="FFFFFF"/>
                </a:solidFill>
              </a:rPr>
              <a:t>Finishing</a:t>
            </a:r>
            <a:endParaRPr>
              <a:solidFill>
                <a:srgbClr val="FFFFFF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-GB">
                <a:solidFill>
                  <a:srgbClr val="FFFFFF"/>
                </a:solidFill>
              </a:rPr>
              <a:t>Dribbling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725" name="Google Shape;725;p69"/>
          <p:cNvSpPr txBox="1">
            <a:spLocks noGrp="1"/>
          </p:cNvSpPr>
          <p:nvPr>
            <p:ph type="subTitle" idx="15"/>
          </p:nvPr>
        </p:nvSpPr>
        <p:spPr>
          <a:xfrm>
            <a:off x="6050647" y="2341485"/>
            <a:ext cx="1618500" cy="3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-GB" sz="1300">
                <a:solidFill>
                  <a:srgbClr val="FFFFFF"/>
                </a:solidFill>
              </a:rPr>
              <a:t>2.98</a:t>
            </a:r>
            <a:endParaRPr sz="1300">
              <a:solidFill>
                <a:srgbClr val="FFFFFF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endParaRPr sz="1300">
              <a:solidFill>
                <a:srgbClr val="FFFFFF"/>
              </a:solidFill>
            </a:endParaRPr>
          </a:p>
        </p:txBody>
      </p:sp>
      <p:sp>
        <p:nvSpPr>
          <p:cNvPr id="726" name="Google Shape;726;p69"/>
          <p:cNvSpPr txBox="1">
            <a:spLocks noGrp="1"/>
          </p:cNvSpPr>
          <p:nvPr>
            <p:ph type="ctrTitle" idx="14"/>
          </p:nvPr>
        </p:nvSpPr>
        <p:spPr>
          <a:xfrm>
            <a:off x="7212037" y="2035825"/>
            <a:ext cx="2020800" cy="3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1600">
                <a:solidFill>
                  <a:srgbClr val="FFFFFF"/>
                </a:solidFill>
              </a:rPr>
              <a:t>CART</a:t>
            </a:r>
            <a:endParaRPr sz="1600">
              <a:solidFill>
                <a:srgbClr val="FFFFFF"/>
              </a:solidFill>
            </a:endParaRPr>
          </a:p>
        </p:txBody>
      </p:sp>
      <p:sp>
        <p:nvSpPr>
          <p:cNvPr id="727" name="Google Shape;727;p69"/>
          <p:cNvSpPr txBox="1">
            <a:spLocks noGrp="1"/>
          </p:cNvSpPr>
          <p:nvPr>
            <p:ph type="subTitle" idx="15"/>
          </p:nvPr>
        </p:nvSpPr>
        <p:spPr>
          <a:xfrm>
            <a:off x="7400622" y="2300560"/>
            <a:ext cx="1618500" cy="3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-GB" sz="1300">
                <a:solidFill>
                  <a:srgbClr val="FFFFFF"/>
                </a:solidFill>
              </a:rPr>
              <a:t>3.36</a:t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728" name="Google Shape;728;p69"/>
          <p:cNvSpPr txBox="1">
            <a:spLocks noGrp="1"/>
          </p:cNvSpPr>
          <p:nvPr>
            <p:ph type="subTitle" idx="4"/>
          </p:nvPr>
        </p:nvSpPr>
        <p:spPr>
          <a:xfrm>
            <a:off x="6050641" y="4063425"/>
            <a:ext cx="1618500" cy="3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-GB">
                <a:solidFill>
                  <a:srgbClr val="FFFFFF"/>
                </a:solidFill>
              </a:rPr>
              <a:t>Reactions</a:t>
            </a:r>
            <a:endParaRPr>
              <a:solidFill>
                <a:srgbClr val="FFFFFF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-GB">
                <a:solidFill>
                  <a:srgbClr val="FFFFFF"/>
                </a:solidFill>
              </a:rPr>
              <a:t>Ball Control</a:t>
            </a:r>
            <a:endParaRPr>
              <a:solidFill>
                <a:srgbClr val="FFFFFF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-GB">
                <a:solidFill>
                  <a:srgbClr val="FFFFFF"/>
                </a:solidFill>
              </a:rPr>
              <a:t>Heading Accuracy</a:t>
            </a:r>
            <a:endParaRPr>
              <a:solidFill>
                <a:srgbClr val="FFFFFF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-GB">
                <a:solidFill>
                  <a:srgbClr val="FFFFFF"/>
                </a:solidFill>
              </a:rPr>
              <a:t>Short Passing</a:t>
            </a:r>
            <a:endParaRPr>
              <a:solidFill>
                <a:srgbClr val="FFFFFF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-GB">
                <a:solidFill>
                  <a:srgbClr val="FFFFFF"/>
                </a:solidFill>
              </a:rPr>
              <a:t>Positioning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729" name="Google Shape;729;p69"/>
          <p:cNvSpPr txBox="1">
            <a:spLocks noGrp="1"/>
          </p:cNvSpPr>
          <p:nvPr>
            <p:ph type="subTitle" idx="4"/>
          </p:nvPr>
        </p:nvSpPr>
        <p:spPr>
          <a:xfrm>
            <a:off x="7413166" y="4063425"/>
            <a:ext cx="1618500" cy="3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-GB">
                <a:solidFill>
                  <a:srgbClr val="FFFFFF"/>
                </a:solidFill>
              </a:rPr>
              <a:t>Reactions</a:t>
            </a:r>
            <a:endParaRPr>
              <a:solidFill>
                <a:srgbClr val="FFFFFF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-GB">
                <a:solidFill>
                  <a:srgbClr val="FFFFFF"/>
                </a:solidFill>
              </a:rPr>
              <a:t>Ball Control</a:t>
            </a:r>
            <a:endParaRPr>
              <a:solidFill>
                <a:srgbClr val="FFFFFF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-GB">
                <a:solidFill>
                  <a:srgbClr val="FFFFFF"/>
                </a:solidFill>
              </a:rPr>
              <a:t>Short Passing</a:t>
            </a:r>
            <a:endParaRPr>
              <a:solidFill>
                <a:srgbClr val="FFFFFF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-GB">
                <a:solidFill>
                  <a:srgbClr val="FFFFFF"/>
                </a:solidFill>
              </a:rPr>
              <a:t>Positioning</a:t>
            </a:r>
            <a:endParaRPr>
              <a:solidFill>
                <a:srgbClr val="FFFFFF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-GB">
                <a:solidFill>
                  <a:srgbClr val="FFFFFF"/>
                </a:solidFill>
              </a:rPr>
              <a:t>Vision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730" name="Google Shape;730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330945">
            <a:off x="1778436" y="1110147"/>
            <a:ext cx="489528" cy="489531"/>
          </a:xfrm>
          <a:prstGeom prst="rect">
            <a:avLst/>
          </a:prstGeom>
          <a:noFill/>
          <a:ln>
            <a:noFill/>
          </a:ln>
        </p:spPr>
      </p:pic>
      <p:sp>
        <p:nvSpPr>
          <p:cNvPr id="731" name="Google Shape;731;p69"/>
          <p:cNvSpPr/>
          <p:nvPr/>
        </p:nvSpPr>
        <p:spPr>
          <a:xfrm>
            <a:off x="2082475" y="1519350"/>
            <a:ext cx="1618500" cy="33111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DC564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2" name="Google Shape;732;p69"/>
          <p:cNvSpPr txBox="1">
            <a:spLocks noGrp="1"/>
          </p:cNvSpPr>
          <p:nvPr>
            <p:ph type="ctrTitle" idx="7"/>
          </p:nvPr>
        </p:nvSpPr>
        <p:spPr>
          <a:xfrm>
            <a:off x="1868750" y="3407425"/>
            <a:ext cx="2020800" cy="3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1600">
                <a:solidFill>
                  <a:srgbClr val="FFFFFF"/>
                </a:solidFill>
              </a:rPr>
              <a:t>Random </a:t>
            </a:r>
            <a:endParaRPr sz="1600">
              <a:solidFill>
                <a:srgbClr val="FFFFFF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1600">
                <a:solidFill>
                  <a:srgbClr val="FFFFFF"/>
                </a:solidFill>
              </a:rPr>
              <a:t>Forest</a:t>
            </a:r>
            <a:endParaRPr sz="1600">
              <a:solidFill>
                <a:srgbClr val="FFFFFF"/>
              </a:solidFill>
            </a:endParaRPr>
          </a:p>
        </p:txBody>
      </p:sp>
      <p:sp>
        <p:nvSpPr>
          <p:cNvPr id="733" name="Google Shape;733;p69"/>
          <p:cNvSpPr txBox="1">
            <a:spLocks noGrp="1"/>
          </p:cNvSpPr>
          <p:nvPr>
            <p:ph type="ctrTitle" idx="9"/>
          </p:nvPr>
        </p:nvSpPr>
        <p:spPr>
          <a:xfrm>
            <a:off x="3237506" y="3407425"/>
            <a:ext cx="2020800" cy="3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1600">
                <a:solidFill>
                  <a:srgbClr val="FFFFFF"/>
                </a:solidFill>
              </a:rPr>
              <a:t>MARS </a:t>
            </a:r>
            <a:endParaRPr sz="1600">
              <a:solidFill>
                <a:srgbClr val="FFFFFF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1600">
                <a:solidFill>
                  <a:srgbClr val="FFFFFF"/>
                </a:solidFill>
              </a:rPr>
              <a:t>Degree=2</a:t>
            </a:r>
            <a:endParaRPr sz="1600">
              <a:solidFill>
                <a:srgbClr val="FFFFFF"/>
              </a:solidFill>
            </a:endParaRPr>
          </a:p>
        </p:txBody>
      </p:sp>
      <p:sp>
        <p:nvSpPr>
          <p:cNvPr id="734" name="Google Shape;734;p69"/>
          <p:cNvSpPr txBox="1">
            <a:spLocks noGrp="1"/>
          </p:cNvSpPr>
          <p:nvPr>
            <p:ph type="ctrTitle" idx="14"/>
          </p:nvPr>
        </p:nvSpPr>
        <p:spPr>
          <a:xfrm>
            <a:off x="5849512" y="3388400"/>
            <a:ext cx="2020800" cy="3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1600">
                <a:solidFill>
                  <a:srgbClr val="FFFFFF"/>
                </a:solidFill>
              </a:rPr>
              <a:t>Linear </a:t>
            </a:r>
            <a:endParaRPr sz="1600">
              <a:solidFill>
                <a:srgbClr val="FFFFFF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1600">
                <a:solidFill>
                  <a:srgbClr val="FFFFFF"/>
                </a:solidFill>
              </a:rPr>
              <a:t>Regression</a:t>
            </a:r>
            <a:endParaRPr sz="1600">
              <a:solidFill>
                <a:srgbClr val="FFFFFF"/>
              </a:solidFill>
            </a:endParaRPr>
          </a:p>
        </p:txBody>
      </p:sp>
      <p:sp>
        <p:nvSpPr>
          <p:cNvPr id="735" name="Google Shape;735;p69"/>
          <p:cNvSpPr txBox="1">
            <a:spLocks noGrp="1"/>
          </p:cNvSpPr>
          <p:nvPr>
            <p:ph type="ctrTitle" idx="9"/>
          </p:nvPr>
        </p:nvSpPr>
        <p:spPr>
          <a:xfrm>
            <a:off x="4495806" y="3388388"/>
            <a:ext cx="2020800" cy="3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1600">
                <a:solidFill>
                  <a:srgbClr val="FFFFFF"/>
                </a:solidFill>
              </a:rPr>
              <a:t>MARS </a:t>
            </a:r>
            <a:endParaRPr sz="1600">
              <a:solidFill>
                <a:srgbClr val="FFFFFF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1600">
                <a:solidFill>
                  <a:srgbClr val="FFFFFF"/>
                </a:solidFill>
              </a:rPr>
              <a:t>Degree=1</a:t>
            </a:r>
            <a:endParaRPr sz="1600">
              <a:solidFill>
                <a:srgbClr val="FFFFFF"/>
              </a:solidFill>
            </a:endParaRPr>
          </a:p>
        </p:txBody>
      </p:sp>
      <p:sp>
        <p:nvSpPr>
          <p:cNvPr id="736" name="Google Shape;736;p69"/>
          <p:cNvSpPr txBox="1">
            <a:spLocks noGrp="1"/>
          </p:cNvSpPr>
          <p:nvPr>
            <p:ph type="ctrTitle" idx="14"/>
          </p:nvPr>
        </p:nvSpPr>
        <p:spPr>
          <a:xfrm>
            <a:off x="7212037" y="3483625"/>
            <a:ext cx="2020800" cy="3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1600">
                <a:solidFill>
                  <a:srgbClr val="FFFFFF"/>
                </a:solidFill>
              </a:rPr>
              <a:t>CART</a:t>
            </a:r>
            <a:endParaRPr sz="1600">
              <a:solidFill>
                <a:srgbClr val="FFFFFF"/>
              </a:solidFill>
            </a:endParaRPr>
          </a:p>
        </p:txBody>
      </p:sp>
      <p:sp>
        <p:nvSpPr>
          <p:cNvPr id="737" name="Google Shape;737;p69"/>
          <p:cNvSpPr txBox="1">
            <a:spLocks noGrp="1"/>
          </p:cNvSpPr>
          <p:nvPr>
            <p:ph type="subTitle" idx="1"/>
          </p:nvPr>
        </p:nvSpPr>
        <p:spPr>
          <a:xfrm>
            <a:off x="6320875" y="39550"/>
            <a:ext cx="2540100" cy="3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/>
              <a:t>Ying Feng</a:t>
            </a:r>
            <a:endParaRPr sz="12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7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70"/>
          <p:cNvSpPr txBox="1">
            <a:spLocks noGrp="1"/>
          </p:cNvSpPr>
          <p:nvPr>
            <p:ph type="ctrTitle"/>
          </p:nvPr>
        </p:nvSpPr>
        <p:spPr>
          <a:xfrm>
            <a:off x="629325" y="435325"/>
            <a:ext cx="8065800" cy="39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Business Implications </a:t>
            </a:r>
            <a:endParaRPr dirty="0"/>
          </a:p>
        </p:txBody>
      </p:sp>
      <p:sp>
        <p:nvSpPr>
          <p:cNvPr id="743" name="Google Shape;743;p7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34</a:t>
            </a:fld>
            <a:endParaRPr/>
          </a:p>
        </p:txBody>
      </p:sp>
      <p:sp>
        <p:nvSpPr>
          <p:cNvPr id="744" name="Google Shape;744;p70"/>
          <p:cNvSpPr/>
          <p:nvPr/>
        </p:nvSpPr>
        <p:spPr>
          <a:xfrm>
            <a:off x="1347450" y="1125625"/>
            <a:ext cx="6383400" cy="9699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1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b="1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Important variables from model: </a:t>
            </a:r>
            <a:endParaRPr sz="1300" b="1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Reactions, Finishing, Ball Control, Sprint Speed, Standing Tackle</a:t>
            </a:r>
            <a:endParaRPr sz="13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b="1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Additional considerations: </a:t>
            </a:r>
            <a:r>
              <a:rPr lang="en-GB" sz="13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Heading Accuracy, Short Passing, Positioning</a:t>
            </a:r>
            <a:endParaRPr sz="13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45" name="Google Shape;745;p70"/>
          <p:cNvSpPr/>
          <p:nvPr/>
        </p:nvSpPr>
        <p:spPr>
          <a:xfrm>
            <a:off x="2114850" y="2723450"/>
            <a:ext cx="2235000" cy="2112600"/>
          </a:xfrm>
          <a:prstGeom prst="ellipse">
            <a:avLst/>
          </a:prstGeom>
          <a:solidFill>
            <a:srgbClr val="00537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6" name="Google Shape;746;p70"/>
          <p:cNvSpPr/>
          <p:nvPr/>
        </p:nvSpPr>
        <p:spPr>
          <a:xfrm>
            <a:off x="4975400" y="2723450"/>
            <a:ext cx="2235000" cy="2112600"/>
          </a:xfrm>
          <a:prstGeom prst="ellipse">
            <a:avLst/>
          </a:prstGeom>
          <a:solidFill>
            <a:srgbClr val="00537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7" name="Google Shape;747;p70"/>
          <p:cNvSpPr txBox="1">
            <a:spLocks noGrp="1"/>
          </p:cNvSpPr>
          <p:nvPr>
            <p:ph type="body" idx="2"/>
          </p:nvPr>
        </p:nvSpPr>
        <p:spPr>
          <a:xfrm>
            <a:off x="2739750" y="4176725"/>
            <a:ext cx="1137600" cy="47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FFFFFF"/>
                </a:solidFill>
              </a:rPr>
              <a:t>Recruitment</a:t>
            </a:r>
            <a:endParaRPr sz="1300">
              <a:solidFill>
                <a:srgbClr val="FFFFFF"/>
              </a:solidFill>
            </a:endParaRPr>
          </a:p>
        </p:txBody>
      </p:sp>
      <p:pic>
        <p:nvPicPr>
          <p:cNvPr id="748" name="Google Shape;748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8850" y="3013400"/>
            <a:ext cx="1206975" cy="120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9" name="Google Shape;749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24100" y="3048100"/>
            <a:ext cx="1137600" cy="1137600"/>
          </a:xfrm>
          <a:prstGeom prst="rect">
            <a:avLst/>
          </a:prstGeom>
          <a:noFill/>
          <a:ln>
            <a:noFill/>
          </a:ln>
        </p:spPr>
      </p:pic>
      <p:sp>
        <p:nvSpPr>
          <p:cNvPr id="750" name="Google Shape;750;p70"/>
          <p:cNvSpPr txBox="1">
            <a:spLocks noGrp="1"/>
          </p:cNvSpPr>
          <p:nvPr>
            <p:ph type="body" idx="2"/>
          </p:nvPr>
        </p:nvSpPr>
        <p:spPr>
          <a:xfrm>
            <a:off x="5524100" y="4220375"/>
            <a:ext cx="1137600" cy="47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FFFFFF"/>
                </a:solidFill>
              </a:rPr>
              <a:t>Training</a:t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751" name="Google Shape;751;p70"/>
          <p:cNvSpPr txBox="1">
            <a:spLocks noGrp="1"/>
          </p:cNvSpPr>
          <p:nvPr>
            <p:ph type="subTitle" idx="4294967295"/>
          </p:nvPr>
        </p:nvSpPr>
        <p:spPr>
          <a:xfrm>
            <a:off x="6320875" y="39550"/>
            <a:ext cx="2540100" cy="3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/>
              <a:t>Ying Feng</a:t>
            </a:r>
            <a:endParaRPr sz="1200" dirty="0"/>
          </a:p>
        </p:txBody>
      </p:sp>
      <p:sp>
        <p:nvSpPr>
          <p:cNvPr id="752" name="Google Shape;752;p70"/>
          <p:cNvSpPr/>
          <p:nvPr/>
        </p:nvSpPr>
        <p:spPr>
          <a:xfrm rot="10800000">
            <a:off x="3383400" y="2238575"/>
            <a:ext cx="2311500" cy="341700"/>
          </a:xfrm>
          <a:prstGeom prst="triangle">
            <a:avLst>
              <a:gd name="adj" fmla="val 50000"/>
            </a:avLst>
          </a:prstGeom>
          <a:solidFill>
            <a:srgbClr val="FCE5C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p71"/>
          <p:cNvSpPr txBox="1">
            <a:spLocks noGrp="1"/>
          </p:cNvSpPr>
          <p:nvPr>
            <p:ph type="ctrTitle"/>
          </p:nvPr>
        </p:nvSpPr>
        <p:spPr>
          <a:xfrm>
            <a:off x="629325" y="435325"/>
            <a:ext cx="8065800" cy="3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GB"/>
              <a:t>Quantile Regression</a:t>
            </a:r>
            <a:endParaRPr/>
          </a:p>
        </p:txBody>
      </p:sp>
      <p:sp>
        <p:nvSpPr>
          <p:cNvPr id="758" name="Google Shape;758;p7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35</a:t>
            </a:fld>
            <a:endParaRPr/>
          </a:p>
        </p:txBody>
      </p:sp>
      <p:pic>
        <p:nvPicPr>
          <p:cNvPr id="759" name="Google Shape;759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47325" y="2910550"/>
            <a:ext cx="843400" cy="84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0" name="Google Shape;760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37525" y="3216625"/>
            <a:ext cx="1409800" cy="1298375"/>
          </a:xfrm>
          <a:prstGeom prst="rect">
            <a:avLst/>
          </a:prstGeom>
          <a:noFill/>
          <a:ln>
            <a:noFill/>
          </a:ln>
        </p:spPr>
      </p:pic>
      <p:sp>
        <p:nvSpPr>
          <p:cNvPr id="761" name="Google Shape;761;p71"/>
          <p:cNvSpPr/>
          <p:nvPr/>
        </p:nvSpPr>
        <p:spPr>
          <a:xfrm>
            <a:off x="1837525" y="1254450"/>
            <a:ext cx="5679000" cy="5496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b="1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Business Problem</a:t>
            </a:r>
            <a:r>
              <a:rPr lang="en-GB" sz="13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: What differentiates a high performing player from an average player, and how significant is this difference?</a:t>
            </a:r>
            <a:endParaRPr sz="13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62" name="Google Shape;762;p71"/>
          <p:cNvSpPr/>
          <p:nvPr/>
        </p:nvSpPr>
        <p:spPr>
          <a:xfrm rot="10800000">
            <a:off x="3416250" y="2139500"/>
            <a:ext cx="2311500" cy="341700"/>
          </a:xfrm>
          <a:prstGeom prst="triangle">
            <a:avLst>
              <a:gd name="adj" fmla="val 50000"/>
            </a:avLst>
          </a:prstGeom>
          <a:solidFill>
            <a:srgbClr val="FCE5C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3" name="Google Shape;763;p71"/>
          <p:cNvSpPr/>
          <p:nvPr/>
        </p:nvSpPr>
        <p:spPr>
          <a:xfrm>
            <a:off x="4255625" y="2740475"/>
            <a:ext cx="3261000" cy="20142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b="1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Quantile Regression</a:t>
            </a:r>
            <a:endParaRPr sz="1300" b="1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On the top 5 important variables identified by Random Forest model</a:t>
            </a:r>
            <a:endParaRPr sz="13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Font typeface="Lato"/>
              <a:buChar char="●"/>
            </a:pPr>
            <a:r>
              <a:rPr lang="en-GB" sz="13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To gauge the significance of the gap between the top, average and sub-average players</a:t>
            </a:r>
            <a:endParaRPr sz="13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Font typeface="Lato"/>
              <a:buChar char="●"/>
            </a:pPr>
            <a:r>
              <a:rPr lang="en-GB" sz="13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10th, 25th, 50th, 75th, 90th and 99th percentile of players based on overall rating examined</a:t>
            </a:r>
            <a:endParaRPr sz="13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64" name="Google Shape;764;p71"/>
          <p:cNvSpPr txBox="1">
            <a:spLocks noGrp="1"/>
          </p:cNvSpPr>
          <p:nvPr>
            <p:ph type="subTitle" idx="4294967295"/>
          </p:nvPr>
        </p:nvSpPr>
        <p:spPr>
          <a:xfrm>
            <a:off x="6320875" y="39550"/>
            <a:ext cx="2540100" cy="3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/>
              <a:t>Ying Feng</a:t>
            </a:r>
            <a:endParaRPr sz="1200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p7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36</a:t>
            </a:fld>
            <a:endParaRPr/>
          </a:p>
        </p:txBody>
      </p:sp>
      <p:pic>
        <p:nvPicPr>
          <p:cNvPr id="770" name="Google Shape;770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3475" y="1263138"/>
            <a:ext cx="3208526" cy="147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1" name="Google Shape;771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84450" y="1263150"/>
            <a:ext cx="3243743" cy="147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2" name="Google Shape;772;p7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3600" y="3132425"/>
            <a:ext cx="2784799" cy="149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3" name="Google Shape;773;p7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56075" y="3084512"/>
            <a:ext cx="2784799" cy="163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4" name="Google Shape;774;p7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264126" y="3058775"/>
            <a:ext cx="2784801" cy="1639600"/>
          </a:xfrm>
          <a:prstGeom prst="rect">
            <a:avLst/>
          </a:prstGeom>
          <a:noFill/>
          <a:ln>
            <a:noFill/>
          </a:ln>
        </p:spPr>
      </p:pic>
      <p:sp>
        <p:nvSpPr>
          <p:cNvPr id="775" name="Google Shape;775;p72"/>
          <p:cNvSpPr txBox="1"/>
          <p:nvPr/>
        </p:nvSpPr>
        <p:spPr>
          <a:xfrm>
            <a:off x="2189075" y="2658575"/>
            <a:ext cx="21597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005375"/>
                </a:solidFill>
                <a:latin typeface="Lato"/>
                <a:ea typeface="Lato"/>
                <a:cs typeface="Lato"/>
                <a:sym typeface="Lato"/>
              </a:rPr>
              <a:t>Reactions and Rating</a:t>
            </a:r>
            <a:endParaRPr sz="1300">
              <a:solidFill>
                <a:srgbClr val="005375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76" name="Google Shape;776;p72"/>
          <p:cNvSpPr txBox="1"/>
          <p:nvPr/>
        </p:nvSpPr>
        <p:spPr>
          <a:xfrm>
            <a:off x="5694275" y="2658575"/>
            <a:ext cx="21597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005375"/>
                </a:solidFill>
                <a:latin typeface="Lato"/>
                <a:ea typeface="Lato"/>
                <a:cs typeface="Lato"/>
                <a:sym typeface="Lato"/>
              </a:rPr>
              <a:t>Finishing and Rating</a:t>
            </a:r>
            <a:endParaRPr sz="1300">
              <a:solidFill>
                <a:srgbClr val="005375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77" name="Google Shape;777;p72"/>
          <p:cNvSpPr txBox="1"/>
          <p:nvPr/>
        </p:nvSpPr>
        <p:spPr>
          <a:xfrm>
            <a:off x="817475" y="4639775"/>
            <a:ext cx="21597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005375"/>
                </a:solidFill>
                <a:latin typeface="Lato"/>
                <a:ea typeface="Lato"/>
                <a:cs typeface="Lato"/>
                <a:sym typeface="Lato"/>
              </a:rPr>
              <a:t>Ball Control and Rating</a:t>
            </a:r>
            <a:endParaRPr sz="1300">
              <a:solidFill>
                <a:srgbClr val="005375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78" name="Google Shape;778;p72"/>
          <p:cNvSpPr txBox="1"/>
          <p:nvPr/>
        </p:nvSpPr>
        <p:spPr>
          <a:xfrm>
            <a:off x="3627675" y="4639775"/>
            <a:ext cx="24738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005375"/>
                </a:solidFill>
                <a:latin typeface="Lato"/>
                <a:ea typeface="Lato"/>
                <a:cs typeface="Lato"/>
                <a:sym typeface="Lato"/>
              </a:rPr>
              <a:t>Standing Tackle and Rating</a:t>
            </a:r>
            <a:endParaRPr sz="1300">
              <a:solidFill>
                <a:srgbClr val="005375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79" name="Google Shape;779;p72"/>
          <p:cNvSpPr txBox="1"/>
          <p:nvPr/>
        </p:nvSpPr>
        <p:spPr>
          <a:xfrm>
            <a:off x="6619475" y="4639775"/>
            <a:ext cx="24738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005375"/>
                </a:solidFill>
                <a:latin typeface="Lato"/>
                <a:ea typeface="Lato"/>
                <a:cs typeface="Lato"/>
                <a:sym typeface="Lato"/>
              </a:rPr>
              <a:t>Sprint Speed and Rating</a:t>
            </a:r>
            <a:endParaRPr sz="1300">
              <a:solidFill>
                <a:srgbClr val="005375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80" name="Google Shape;780;p72"/>
          <p:cNvSpPr txBox="1">
            <a:spLocks noGrp="1"/>
          </p:cNvSpPr>
          <p:nvPr>
            <p:ph type="ctrTitle"/>
          </p:nvPr>
        </p:nvSpPr>
        <p:spPr>
          <a:xfrm>
            <a:off x="629325" y="435325"/>
            <a:ext cx="8065800" cy="3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GB"/>
              <a:t>Quantile Regression</a:t>
            </a:r>
            <a:endParaRPr/>
          </a:p>
        </p:txBody>
      </p:sp>
      <p:sp>
        <p:nvSpPr>
          <p:cNvPr id="781" name="Google Shape;781;p72"/>
          <p:cNvSpPr txBox="1">
            <a:spLocks noGrp="1"/>
          </p:cNvSpPr>
          <p:nvPr>
            <p:ph type="subTitle" idx="4294967295"/>
          </p:nvPr>
        </p:nvSpPr>
        <p:spPr>
          <a:xfrm>
            <a:off x="6320875" y="39550"/>
            <a:ext cx="2540100" cy="3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/>
              <a:t>Ying Feng</a:t>
            </a:r>
            <a:endParaRPr sz="1200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7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37</a:t>
            </a:fld>
            <a:endParaRPr/>
          </a:p>
        </p:txBody>
      </p:sp>
      <p:pic>
        <p:nvPicPr>
          <p:cNvPr id="787" name="Google Shape;787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3475" y="1263138"/>
            <a:ext cx="3208526" cy="147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8" name="Google Shape;788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84450" y="1263150"/>
            <a:ext cx="3243743" cy="147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9" name="Google Shape;789;p7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3600" y="3132425"/>
            <a:ext cx="2784799" cy="149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0" name="Google Shape;790;p7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56075" y="3084512"/>
            <a:ext cx="2784799" cy="163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1" name="Google Shape;791;p7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264126" y="3058775"/>
            <a:ext cx="2784801" cy="1639600"/>
          </a:xfrm>
          <a:prstGeom prst="rect">
            <a:avLst/>
          </a:prstGeom>
          <a:noFill/>
          <a:ln>
            <a:noFill/>
          </a:ln>
        </p:spPr>
      </p:pic>
      <p:sp>
        <p:nvSpPr>
          <p:cNvPr id="792" name="Google Shape;792;p73"/>
          <p:cNvSpPr txBox="1"/>
          <p:nvPr/>
        </p:nvSpPr>
        <p:spPr>
          <a:xfrm>
            <a:off x="2189075" y="2658575"/>
            <a:ext cx="21597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005375"/>
                </a:solidFill>
                <a:latin typeface="Lato"/>
                <a:ea typeface="Lato"/>
                <a:cs typeface="Lato"/>
                <a:sym typeface="Lato"/>
              </a:rPr>
              <a:t>Reactions and Rating</a:t>
            </a:r>
            <a:endParaRPr sz="1300">
              <a:solidFill>
                <a:srgbClr val="005375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93" name="Google Shape;793;p73"/>
          <p:cNvSpPr txBox="1"/>
          <p:nvPr/>
        </p:nvSpPr>
        <p:spPr>
          <a:xfrm>
            <a:off x="5694275" y="2658575"/>
            <a:ext cx="21597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005375"/>
                </a:solidFill>
                <a:latin typeface="Lato"/>
                <a:ea typeface="Lato"/>
                <a:cs typeface="Lato"/>
                <a:sym typeface="Lato"/>
              </a:rPr>
              <a:t>Finishing and Rating</a:t>
            </a:r>
            <a:endParaRPr sz="1300">
              <a:solidFill>
                <a:srgbClr val="005375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94" name="Google Shape;794;p73"/>
          <p:cNvSpPr txBox="1"/>
          <p:nvPr/>
        </p:nvSpPr>
        <p:spPr>
          <a:xfrm>
            <a:off x="817475" y="4639775"/>
            <a:ext cx="21597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005375"/>
                </a:solidFill>
                <a:latin typeface="Lato"/>
                <a:ea typeface="Lato"/>
                <a:cs typeface="Lato"/>
                <a:sym typeface="Lato"/>
              </a:rPr>
              <a:t>Ball Control and Rating</a:t>
            </a:r>
            <a:endParaRPr sz="1300">
              <a:solidFill>
                <a:srgbClr val="005375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95" name="Google Shape;795;p73"/>
          <p:cNvSpPr txBox="1"/>
          <p:nvPr/>
        </p:nvSpPr>
        <p:spPr>
          <a:xfrm>
            <a:off x="3627675" y="4639775"/>
            <a:ext cx="24738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005375"/>
                </a:solidFill>
                <a:latin typeface="Lato"/>
                <a:ea typeface="Lato"/>
                <a:cs typeface="Lato"/>
                <a:sym typeface="Lato"/>
              </a:rPr>
              <a:t>Standing Tackle and Rating</a:t>
            </a:r>
            <a:endParaRPr sz="1300">
              <a:solidFill>
                <a:srgbClr val="005375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96" name="Google Shape;796;p73"/>
          <p:cNvSpPr txBox="1"/>
          <p:nvPr/>
        </p:nvSpPr>
        <p:spPr>
          <a:xfrm>
            <a:off x="6619475" y="4639775"/>
            <a:ext cx="24738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005375"/>
                </a:solidFill>
                <a:latin typeface="Lato"/>
                <a:ea typeface="Lato"/>
                <a:cs typeface="Lato"/>
                <a:sym typeface="Lato"/>
              </a:rPr>
              <a:t>Sprint Speed and Rating</a:t>
            </a:r>
            <a:endParaRPr sz="1300">
              <a:solidFill>
                <a:srgbClr val="005375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797" name="Google Shape;797;p73"/>
          <p:cNvPicPr preferRelativeResize="0"/>
          <p:nvPr/>
        </p:nvPicPr>
        <p:blipFill rotWithShape="1">
          <a:blip r:embed="rId8">
            <a:alphaModFix amt="24000"/>
          </a:blip>
          <a:srcRect t="35839" b="42633"/>
          <a:stretch/>
        </p:blipFill>
        <p:spPr>
          <a:xfrm rot="-949828">
            <a:off x="1333134" y="1749392"/>
            <a:ext cx="3267825" cy="210037"/>
          </a:xfrm>
          <a:prstGeom prst="rect">
            <a:avLst/>
          </a:prstGeom>
          <a:noFill/>
          <a:ln>
            <a:noFill/>
          </a:ln>
        </p:spPr>
      </p:pic>
      <p:pic>
        <p:nvPicPr>
          <p:cNvPr id="798" name="Google Shape;798;p73"/>
          <p:cNvPicPr preferRelativeResize="0"/>
          <p:nvPr/>
        </p:nvPicPr>
        <p:blipFill rotWithShape="1">
          <a:blip r:embed="rId8">
            <a:alphaModFix amt="24000"/>
          </a:blip>
          <a:srcRect t="35839" b="42633"/>
          <a:stretch/>
        </p:blipFill>
        <p:spPr>
          <a:xfrm rot="-215752">
            <a:off x="5018426" y="1555355"/>
            <a:ext cx="3215529" cy="210039"/>
          </a:xfrm>
          <a:prstGeom prst="rect">
            <a:avLst/>
          </a:prstGeom>
          <a:noFill/>
          <a:ln>
            <a:noFill/>
          </a:ln>
        </p:spPr>
      </p:pic>
      <p:pic>
        <p:nvPicPr>
          <p:cNvPr id="799" name="Google Shape;799;p73"/>
          <p:cNvPicPr preferRelativeResize="0"/>
          <p:nvPr/>
        </p:nvPicPr>
        <p:blipFill rotWithShape="1">
          <a:blip r:embed="rId8">
            <a:alphaModFix amt="24000"/>
          </a:blip>
          <a:srcRect t="35839" b="42633"/>
          <a:stretch/>
        </p:blipFill>
        <p:spPr>
          <a:xfrm rot="-123953">
            <a:off x="3302776" y="3438121"/>
            <a:ext cx="2772624" cy="210033"/>
          </a:xfrm>
          <a:prstGeom prst="rect">
            <a:avLst/>
          </a:prstGeom>
          <a:noFill/>
          <a:ln>
            <a:noFill/>
          </a:ln>
        </p:spPr>
      </p:pic>
      <p:pic>
        <p:nvPicPr>
          <p:cNvPr id="800" name="Google Shape;800;p73"/>
          <p:cNvPicPr preferRelativeResize="0"/>
          <p:nvPr/>
        </p:nvPicPr>
        <p:blipFill rotWithShape="1">
          <a:blip r:embed="rId8">
            <a:alphaModFix amt="24000"/>
          </a:blip>
          <a:srcRect t="35839" b="42633"/>
          <a:stretch/>
        </p:blipFill>
        <p:spPr>
          <a:xfrm rot="-123953">
            <a:off x="381476" y="3430046"/>
            <a:ext cx="2772624" cy="210033"/>
          </a:xfrm>
          <a:prstGeom prst="rect">
            <a:avLst/>
          </a:prstGeom>
          <a:noFill/>
          <a:ln>
            <a:noFill/>
          </a:ln>
        </p:spPr>
      </p:pic>
      <p:pic>
        <p:nvPicPr>
          <p:cNvPr id="801" name="Google Shape;801;p73"/>
          <p:cNvPicPr preferRelativeResize="0"/>
          <p:nvPr/>
        </p:nvPicPr>
        <p:blipFill rotWithShape="1">
          <a:blip r:embed="rId8">
            <a:alphaModFix amt="24000"/>
          </a:blip>
          <a:srcRect t="35839" b="42633"/>
          <a:stretch/>
        </p:blipFill>
        <p:spPr>
          <a:xfrm rot="-378914">
            <a:off x="6224076" y="3438471"/>
            <a:ext cx="2772623" cy="210034"/>
          </a:xfrm>
          <a:prstGeom prst="rect">
            <a:avLst/>
          </a:prstGeom>
          <a:noFill/>
          <a:ln>
            <a:noFill/>
          </a:ln>
        </p:spPr>
      </p:pic>
      <p:sp>
        <p:nvSpPr>
          <p:cNvPr id="802" name="Google Shape;802;p73"/>
          <p:cNvSpPr/>
          <p:nvPr/>
        </p:nvSpPr>
        <p:spPr>
          <a:xfrm>
            <a:off x="4298050" y="707500"/>
            <a:ext cx="4472100" cy="513600"/>
          </a:xfrm>
          <a:prstGeom prst="rect">
            <a:avLst/>
          </a:prstGeom>
          <a:solidFill>
            <a:srgbClr val="005375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Significant gap between the 90th and 99th percentile of players </a:t>
            </a:r>
            <a:endParaRPr sz="13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03" name="Google Shape;803;p73"/>
          <p:cNvSpPr/>
          <p:nvPr/>
        </p:nvSpPr>
        <p:spPr>
          <a:xfrm rot="5400000">
            <a:off x="3988275" y="831250"/>
            <a:ext cx="240300" cy="197700"/>
          </a:xfrm>
          <a:prstGeom prst="triangle">
            <a:avLst>
              <a:gd name="adj" fmla="val 50000"/>
            </a:avLst>
          </a:prstGeom>
          <a:solidFill>
            <a:srgbClr val="FCE5C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4" name="Google Shape;804;p73"/>
          <p:cNvSpPr txBox="1">
            <a:spLocks noGrp="1"/>
          </p:cNvSpPr>
          <p:nvPr>
            <p:ph type="ctrTitle"/>
          </p:nvPr>
        </p:nvSpPr>
        <p:spPr>
          <a:xfrm>
            <a:off x="629325" y="435325"/>
            <a:ext cx="8065800" cy="3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GB"/>
              <a:t>Quantile Regression</a:t>
            </a:r>
            <a:endParaRPr/>
          </a:p>
        </p:txBody>
      </p:sp>
      <p:sp>
        <p:nvSpPr>
          <p:cNvPr id="805" name="Google Shape;805;p73"/>
          <p:cNvSpPr txBox="1">
            <a:spLocks noGrp="1"/>
          </p:cNvSpPr>
          <p:nvPr>
            <p:ph type="subTitle" idx="4294967295"/>
          </p:nvPr>
        </p:nvSpPr>
        <p:spPr>
          <a:xfrm>
            <a:off x="6320875" y="39550"/>
            <a:ext cx="2540100" cy="3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/>
              <a:t>Ying Feng</a:t>
            </a:r>
            <a:endParaRPr sz="1200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p7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38</a:t>
            </a:fld>
            <a:endParaRPr/>
          </a:p>
        </p:txBody>
      </p:sp>
      <p:pic>
        <p:nvPicPr>
          <p:cNvPr id="811" name="Google Shape;811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3475" y="1186938"/>
            <a:ext cx="3208526" cy="147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2" name="Google Shape;812;p74"/>
          <p:cNvPicPr preferRelativeResize="0"/>
          <p:nvPr/>
        </p:nvPicPr>
        <p:blipFill>
          <a:blip r:embed="rId4">
            <a:alphaModFix amt="35000"/>
          </a:blip>
          <a:stretch>
            <a:fillRect/>
          </a:stretch>
        </p:blipFill>
        <p:spPr>
          <a:xfrm>
            <a:off x="4884450" y="1186950"/>
            <a:ext cx="3243743" cy="147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3" name="Google Shape;813;p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3600" y="3056225"/>
            <a:ext cx="2784799" cy="149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4" name="Google Shape;814;p74"/>
          <p:cNvPicPr preferRelativeResize="0"/>
          <p:nvPr/>
        </p:nvPicPr>
        <p:blipFill>
          <a:blip r:embed="rId6">
            <a:alphaModFix amt="29000"/>
          </a:blip>
          <a:stretch>
            <a:fillRect/>
          </a:stretch>
        </p:blipFill>
        <p:spPr>
          <a:xfrm>
            <a:off x="6156075" y="3008312"/>
            <a:ext cx="2784799" cy="163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5" name="Google Shape;815;p74"/>
          <p:cNvPicPr preferRelativeResize="0"/>
          <p:nvPr/>
        </p:nvPicPr>
        <p:blipFill>
          <a:blip r:embed="rId7">
            <a:alphaModFix amt="29000"/>
          </a:blip>
          <a:stretch>
            <a:fillRect/>
          </a:stretch>
        </p:blipFill>
        <p:spPr>
          <a:xfrm>
            <a:off x="3264126" y="2982575"/>
            <a:ext cx="2784801" cy="1639600"/>
          </a:xfrm>
          <a:prstGeom prst="rect">
            <a:avLst/>
          </a:prstGeom>
          <a:noFill/>
          <a:ln>
            <a:noFill/>
          </a:ln>
        </p:spPr>
      </p:pic>
      <p:sp>
        <p:nvSpPr>
          <p:cNvPr id="816" name="Google Shape;816;p74"/>
          <p:cNvSpPr txBox="1"/>
          <p:nvPr/>
        </p:nvSpPr>
        <p:spPr>
          <a:xfrm>
            <a:off x="2189075" y="2582375"/>
            <a:ext cx="2159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005375"/>
                </a:solidFill>
                <a:latin typeface="Lato"/>
                <a:ea typeface="Lato"/>
                <a:cs typeface="Lato"/>
                <a:sym typeface="Lato"/>
              </a:rPr>
              <a:t>Reactions and Rating</a:t>
            </a:r>
            <a:endParaRPr sz="1200">
              <a:solidFill>
                <a:srgbClr val="005375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17" name="Google Shape;817;p74"/>
          <p:cNvSpPr txBox="1"/>
          <p:nvPr/>
        </p:nvSpPr>
        <p:spPr>
          <a:xfrm>
            <a:off x="817475" y="4563575"/>
            <a:ext cx="2159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005375"/>
                </a:solidFill>
                <a:latin typeface="Lato"/>
                <a:ea typeface="Lato"/>
                <a:cs typeface="Lato"/>
                <a:sym typeface="Lato"/>
              </a:rPr>
              <a:t>Ball Control and Rating</a:t>
            </a:r>
            <a:endParaRPr sz="1200">
              <a:solidFill>
                <a:srgbClr val="005375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18" name="Google Shape;818;p74"/>
          <p:cNvSpPr/>
          <p:nvPr/>
        </p:nvSpPr>
        <p:spPr>
          <a:xfrm>
            <a:off x="5219825" y="2582375"/>
            <a:ext cx="3511200" cy="1221300"/>
          </a:xfrm>
          <a:prstGeom prst="rect">
            <a:avLst/>
          </a:prstGeom>
          <a:solidFill>
            <a:srgbClr val="005375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Convergence of regression lines from lower to higher score of variable:</a:t>
            </a:r>
            <a:endParaRPr sz="13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Lato"/>
              <a:buChar char="●"/>
            </a:pPr>
            <a:r>
              <a:rPr lang="en-GB" sz="13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Attributes like Reactions and Ball Control are hard to master for sub-average to average players  </a:t>
            </a:r>
            <a:endParaRPr sz="13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FFFFFF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cxnSp>
        <p:nvCxnSpPr>
          <p:cNvPr id="819" name="Google Shape;819;p74"/>
          <p:cNvCxnSpPr>
            <a:stCxn id="820" idx="3"/>
          </p:cNvCxnSpPr>
          <p:nvPr/>
        </p:nvCxnSpPr>
        <p:spPr>
          <a:xfrm>
            <a:off x="4781775" y="2001375"/>
            <a:ext cx="453600" cy="738900"/>
          </a:xfrm>
          <a:prstGeom prst="straightConnector1">
            <a:avLst/>
          </a:prstGeom>
          <a:noFill/>
          <a:ln w="38100" cap="flat" cmpd="sng">
            <a:solidFill>
              <a:srgbClr val="1155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21" name="Google Shape;821;p74"/>
          <p:cNvCxnSpPr>
            <a:stCxn id="822" idx="3"/>
            <a:endCxn id="818" idx="1"/>
          </p:cNvCxnSpPr>
          <p:nvPr/>
        </p:nvCxnSpPr>
        <p:spPr>
          <a:xfrm rot="10800000" flipH="1">
            <a:off x="3187925" y="3193025"/>
            <a:ext cx="2031900" cy="617100"/>
          </a:xfrm>
          <a:prstGeom prst="straightConnector1">
            <a:avLst/>
          </a:prstGeom>
          <a:noFill/>
          <a:ln w="3810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23" name="Google Shape;823;p74"/>
          <p:cNvSpPr txBox="1">
            <a:spLocks noGrp="1"/>
          </p:cNvSpPr>
          <p:nvPr>
            <p:ph type="ctrTitle"/>
          </p:nvPr>
        </p:nvSpPr>
        <p:spPr>
          <a:xfrm>
            <a:off x="629325" y="435325"/>
            <a:ext cx="8065800" cy="3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GB"/>
              <a:t>Quantile Regression</a:t>
            </a:r>
            <a:endParaRPr/>
          </a:p>
        </p:txBody>
      </p:sp>
      <p:sp>
        <p:nvSpPr>
          <p:cNvPr id="824" name="Google Shape;824;p74"/>
          <p:cNvSpPr/>
          <p:nvPr/>
        </p:nvSpPr>
        <p:spPr>
          <a:xfrm>
            <a:off x="1270575" y="1091625"/>
            <a:ext cx="3511200" cy="1819500"/>
          </a:xfrm>
          <a:prstGeom prst="rect">
            <a:avLst/>
          </a:prstGeom>
          <a:noFill/>
          <a:ln w="38100" cap="flat" cmpd="sng">
            <a:solidFill>
              <a:srgbClr val="1155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5375"/>
              </a:solidFill>
            </a:endParaRPr>
          </a:p>
        </p:txBody>
      </p:sp>
      <p:sp>
        <p:nvSpPr>
          <p:cNvPr id="825" name="Google Shape;825;p74"/>
          <p:cNvSpPr/>
          <p:nvPr/>
        </p:nvSpPr>
        <p:spPr>
          <a:xfrm>
            <a:off x="229950" y="2954450"/>
            <a:ext cx="2958000" cy="2020800"/>
          </a:xfrm>
          <a:prstGeom prst="rect">
            <a:avLst/>
          </a:prstGeom>
          <a:noFill/>
          <a:ln w="3810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6" name="Google Shape;826;p74"/>
          <p:cNvSpPr txBox="1">
            <a:spLocks noGrp="1"/>
          </p:cNvSpPr>
          <p:nvPr>
            <p:ph type="subTitle" idx="4294967295"/>
          </p:nvPr>
        </p:nvSpPr>
        <p:spPr>
          <a:xfrm>
            <a:off x="6320875" y="39550"/>
            <a:ext cx="2540100" cy="3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/>
              <a:t>Ying Feng</a:t>
            </a:r>
            <a:endParaRPr sz="1200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p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39</a:t>
            </a:fld>
            <a:endParaRPr/>
          </a:p>
        </p:txBody>
      </p:sp>
      <p:pic>
        <p:nvPicPr>
          <p:cNvPr id="832" name="Google Shape;832;p75"/>
          <p:cNvPicPr preferRelativeResize="0"/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>
            <a:off x="1363475" y="1263138"/>
            <a:ext cx="3208526" cy="147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3" name="Google Shape;833;p75"/>
          <p:cNvPicPr preferRelativeResize="0"/>
          <p:nvPr/>
        </p:nvPicPr>
        <p:blipFill>
          <a:blip r:embed="rId4">
            <a:alphaModFix amt="31000"/>
          </a:blip>
          <a:stretch>
            <a:fillRect/>
          </a:stretch>
        </p:blipFill>
        <p:spPr>
          <a:xfrm>
            <a:off x="4884450" y="1263150"/>
            <a:ext cx="3243743" cy="147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4" name="Google Shape;834;p75"/>
          <p:cNvPicPr preferRelativeResize="0"/>
          <p:nvPr/>
        </p:nvPicPr>
        <p:blipFill>
          <a:blip r:embed="rId5">
            <a:alphaModFix amt="31000"/>
          </a:blip>
          <a:stretch>
            <a:fillRect/>
          </a:stretch>
        </p:blipFill>
        <p:spPr>
          <a:xfrm>
            <a:off x="293600" y="3132425"/>
            <a:ext cx="2784799" cy="149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5" name="Google Shape;835;p7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56075" y="3084512"/>
            <a:ext cx="2784799" cy="163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6" name="Google Shape;836;p75"/>
          <p:cNvPicPr preferRelativeResize="0"/>
          <p:nvPr/>
        </p:nvPicPr>
        <p:blipFill>
          <a:blip r:embed="rId7">
            <a:alphaModFix amt="30000"/>
          </a:blip>
          <a:stretch>
            <a:fillRect/>
          </a:stretch>
        </p:blipFill>
        <p:spPr>
          <a:xfrm>
            <a:off x="3264126" y="3058775"/>
            <a:ext cx="2784801" cy="1639600"/>
          </a:xfrm>
          <a:prstGeom prst="rect">
            <a:avLst/>
          </a:prstGeom>
          <a:noFill/>
          <a:ln>
            <a:noFill/>
          </a:ln>
        </p:spPr>
      </p:pic>
      <p:sp>
        <p:nvSpPr>
          <p:cNvPr id="837" name="Google Shape;837;p75"/>
          <p:cNvSpPr txBox="1"/>
          <p:nvPr/>
        </p:nvSpPr>
        <p:spPr>
          <a:xfrm>
            <a:off x="6619475" y="4639775"/>
            <a:ext cx="2473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005375"/>
                </a:solidFill>
                <a:latin typeface="Lato"/>
                <a:ea typeface="Lato"/>
                <a:cs typeface="Lato"/>
                <a:sym typeface="Lato"/>
              </a:rPr>
              <a:t>Sprint Speed and Rating</a:t>
            </a:r>
            <a:endParaRPr sz="1200">
              <a:solidFill>
                <a:srgbClr val="005375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38" name="Google Shape;838;p75"/>
          <p:cNvSpPr/>
          <p:nvPr/>
        </p:nvSpPr>
        <p:spPr>
          <a:xfrm>
            <a:off x="800675" y="1717150"/>
            <a:ext cx="3918900" cy="1470900"/>
          </a:xfrm>
          <a:prstGeom prst="rect">
            <a:avLst/>
          </a:prstGeom>
          <a:solidFill>
            <a:srgbClr val="005375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Divergence and steeper gradient of regression line for the 99th percentile of players:</a:t>
            </a:r>
            <a:endParaRPr sz="13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-3111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Lato"/>
              <a:buChar char="●"/>
            </a:pPr>
            <a:r>
              <a:rPr lang="en-GB" sz="13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High performing players tend to work on physical abilities like Sprint Speed to further improve overall rating and differentiate themselves</a:t>
            </a:r>
            <a:endParaRPr sz="13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839" name="Google Shape;839;p75"/>
          <p:cNvCxnSpPr>
            <a:stCxn id="840" idx="1"/>
            <a:endCxn id="838" idx="3"/>
          </p:cNvCxnSpPr>
          <p:nvPr/>
        </p:nvCxnSpPr>
        <p:spPr>
          <a:xfrm rot="10800000">
            <a:off x="4719575" y="2452600"/>
            <a:ext cx="1349400" cy="1343400"/>
          </a:xfrm>
          <a:prstGeom prst="straightConnector1">
            <a:avLst/>
          </a:prstGeom>
          <a:noFill/>
          <a:ln w="38100" cap="flat" cmpd="sng">
            <a:solidFill>
              <a:srgbClr val="F1C23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41" name="Google Shape;841;p75"/>
          <p:cNvSpPr txBox="1">
            <a:spLocks noGrp="1"/>
          </p:cNvSpPr>
          <p:nvPr>
            <p:ph type="ctrTitle"/>
          </p:nvPr>
        </p:nvSpPr>
        <p:spPr>
          <a:xfrm>
            <a:off x="629325" y="435325"/>
            <a:ext cx="8065800" cy="3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GB"/>
              <a:t>Quantile Regression</a:t>
            </a:r>
            <a:endParaRPr/>
          </a:p>
        </p:txBody>
      </p:sp>
      <p:sp>
        <p:nvSpPr>
          <p:cNvPr id="842" name="Google Shape;842;p75"/>
          <p:cNvSpPr/>
          <p:nvPr/>
        </p:nvSpPr>
        <p:spPr>
          <a:xfrm>
            <a:off x="6069050" y="3072825"/>
            <a:ext cx="2947500" cy="1967100"/>
          </a:xfrm>
          <a:prstGeom prst="rect">
            <a:avLst/>
          </a:prstGeom>
          <a:noFill/>
          <a:ln w="3810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5375"/>
              </a:solidFill>
            </a:endParaRPr>
          </a:p>
        </p:txBody>
      </p:sp>
      <p:sp>
        <p:nvSpPr>
          <p:cNvPr id="843" name="Google Shape;843;p75"/>
          <p:cNvSpPr txBox="1">
            <a:spLocks noGrp="1"/>
          </p:cNvSpPr>
          <p:nvPr>
            <p:ph type="subTitle" idx="4294967295"/>
          </p:nvPr>
        </p:nvSpPr>
        <p:spPr>
          <a:xfrm>
            <a:off x="6320875" y="39550"/>
            <a:ext cx="2540100" cy="3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/>
              <a:t>Ying Feng</a:t>
            </a:r>
            <a:endParaRPr sz="12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0"/>
          <p:cNvSpPr txBox="1">
            <a:spLocks noGrp="1"/>
          </p:cNvSpPr>
          <p:nvPr>
            <p:ph type="ctrTitle"/>
          </p:nvPr>
        </p:nvSpPr>
        <p:spPr>
          <a:xfrm>
            <a:off x="1215450" y="3032875"/>
            <a:ext cx="6713100" cy="3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GB"/>
              <a:t>Business </a:t>
            </a:r>
            <a:endParaRPr/>
          </a:p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GB"/>
              <a:t>Opportunity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02" name="Google Shape;302;p40"/>
          <p:cNvSpPr txBox="1">
            <a:spLocks noGrp="1"/>
          </p:cNvSpPr>
          <p:nvPr>
            <p:ph type="title" idx="2"/>
          </p:nvPr>
        </p:nvSpPr>
        <p:spPr>
          <a:xfrm>
            <a:off x="6747150" y="2116971"/>
            <a:ext cx="1181400" cy="3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GB">
                <a:solidFill>
                  <a:srgbClr val="FFFFFF"/>
                </a:solidFill>
              </a:rPr>
              <a:t>01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03" name="Google Shape;303;p4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4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p76"/>
          <p:cNvSpPr txBox="1">
            <a:spLocks noGrp="1"/>
          </p:cNvSpPr>
          <p:nvPr>
            <p:ph type="ctrTitle"/>
          </p:nvPr>
        </p:nvSpPr>
        <p:spPr>
          <a:xfrm>
            <a:off x="1291650" y="3032875"/>
            <a:ext cx="6713100" cy="3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GB"/>
              <a:t>Predictive </a:t>
            </a:r>
            <a:endParaRPr/>
          </a:p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GB"/>
              <a:t>Analysis:</a:t>
            </a:r>
            <a:endParaRPr/>
          </a:p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GB"/>
              <a:t>Match Outcome</a:t>
            </a:r>
            <a:endParaRPr/>
          </a:p>
        </p:txBody>
      </p:sp>
      <p:sp>
        <p:nvSpPr>
          <p:cNvPr id="849" name="Google Shape;849;p76"/>
          <p:cNvSpPr txBox="1">
            <a:spLocks noGrp="1"/>
          </p:cNvSpPr>
          <p:nvPr>
            <p:ph type="title" idx="2"/>
          </p:nvPr>
        </p:nvSpPr>
        <p:spPr>
          <a:xfrm>
            <a:off x="6747150" y="2116971"/>
            <a:ext cx="1181400" cy="3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GB">
                <a:solidFill>
                  <a:srgbClr val="FFFFFF"/>
                </a:solidFill>
              </a:rPr>
              <a:t>05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850" name="Google Shape;850;p7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40</a:t>
            </a:fld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p77"/>
          <p:cNvSpPr txBox="1">
            <a:spLocks noGrp="1"/>
          </p:cNvSpPr>
          <p:nvPr>
            <p:ph type="ctrTitle"/>
          </p:nvPr>
        </p:nvSpPr>
        <p:spPr>
          <a:xfrm>
            <a:off x="629325" y="435325"/>
            <a:ext cx="8065800" cy="39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Predictive Models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856" name="Google Shape;856;p77"/>
          <p:cNvSpPr txBox="1">
            <a:spLocks noGrp="1"/>
          </p:cNvSpPr>
          <p:nvPr>
            <p:ph type="sldNum" idx="12"/>
          </p:nvPr>
        </p:nvSpPr>
        <p:spPr>
          <a:xfrm>
            <a:off x="8443359" y="45992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41</a:t>
            </a:fld>
            <a:endParaRPr/>
          </a:p>
        </p:txBody>
      </p:sp>
      <p:sp>
        <p:nvSpPr>
          <p:cNvPr id="857" name="Google Shape;857;p77"/>
          <p:cNvSpPr txBox="1">
            <a:spLocks noGrp="1"/>
          </p:cNvSpPr>
          <p:nvPr>
            <p:ph type="subTitle" idx="4294967295"/>
          </p:nvPr>
        </p:nvSpPr>
        <p:spPr>
          <a:xfrm>
            <a:off x="6320875" y="39550"/>
            <a:ext cx="2540100" cy="3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 dirty="0">
                <a:solidFill>
                  <a:schemeClr val="accent2"/>
                </a:solidFill>
              </a:rPr>
              <a:t>Jason</a:t>
            </a:r>
            <a:endParaRPr sz="1200" dirty="0"/>
          </a:p>
        </p:txBody>
      </p:sp>
      <p:sp>
        <p:nvSpPr>
          <p:cNvPr id="858" name="Google Shape;858;p77"/>
          <p:cNvSpPr/>
          <p:nvPr/>
        </p:nvSpPr>
        <p:spPr>
          <a:xfrm>
            <a:off x="3303500" y="1699975"/>
            <a:ext cx="2540100" cy="1813500"/>
          </a:xfrm>
          <a:prstGeom prst="rect">
            <a:avLst/>
          </a:prstGeom>
          <a:noFill/>
          <a:ln w="19050" cap="flat" cmpd="sng">
            <a:solidFill>
              <a:srgbClr val="AABBC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9" name="Google Shape;859;p77"/>
          <p:cNvSpPr/>
          <p:nvPr/>
        </p:nvSpPr>
        <p:spPr>
          <a:xfrm>
            <a:off x="682700" y="1699975"/>
            <a:ext cx="2418600" cy="1813500"/>
          </a:xfrm>
          <a:prstGeom prst="rect">
            <a:avLst/>
          </a:prstGeom>
          <a:noFill/>
          <a:ln w="19050" cap="flat" cmpd="sng">
            <a:solidFill>
              <a:srgbClr val="AABBC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0" name="Google Shape;860;p77"/>
          <p:cNvSpPr/>
          <p:nvPr/>
        </p:nvSpPr>
        <p:spPr>
          <a:xfrm>
            <a:off x="6016850" y="1699975"/>
            <a:ext cx="2418600" cy="1813500"/>
          </a:xfrm>
          <a:prstGeom prst="rect">
            <a:avLst/>
          </a:prstGeom>
          <a:noFill/>
          <a:ln w="19050" cap="flat" cmpd="sng">
            <a:solidFill>
              <a:srgbClr val="AABBC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1" name="Google Shape;861;p77"/>
          <p:cNvSpPr txBox="1">
            <a:spLocks noGrp="1"/>
          </p:cNvSpPr>
          <p:nvPr>
            <p:ph type="ctrTitle" idx="4294967295"/>
          </p:nvPr>
        </p:nvSpPr>
        <p:spPr>
          <a:xfrm>
            <a:off x="3539900" y="1763675"/>
            <a:ext cx="1949100" cy="3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1400"/>
              <a:t>RANDOM FOREST</a:t>
            </a:r>
            <a:endParaRPr sz="1400"/>
          </a:p>
        </p:txBody>
      </p:sp>
      <p:sp>
        <p:nvSpPr>
          <p:cNvPr id="862" name="Google Shape;862;p77"/>
          <p:cNvSpPr txBox="1">
            <a:spLocks noGrp="1"/>
          </p:cNvSpPr>
          <p:nvPr>
            <p:ph type="ctrTitle" idx="4294967295"/>
          </p:nvPr>
        </p:nvSpPr>
        <p:spPr>
          <a:xfrm>
            <a:off x="6228049" y="1892775"/>
            <a:ext cx="1996200" cy="3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1400"/>
              <a:t>MULTINOMIAL REGRESSION</a:t>
            </a:r>
            <a:endParaRPr sz="1400"/>
          </a:p>
        </p:txBody>
      </p:sp>
      <p:sp>
        <p:nvSpPr>
          <p:cNvPr id="863" name="Google Shape;863;p77"/>
          <p:cNvSpPr txBox="1">
            <a:spLocks noGrp="1"/>
          </p:cNvSpPr>
          <p:nvPr>
            <p:ph type="ctrTitle" idx="4294967295"/>
          </p:nvPr>
        </p:nvSpPr>
        <p:spPr>
          <a:xfrm>
            <a:off x="731510" y="1854200"/>
            <a:ext cx="2295900" cy="3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1300"/>
              <a:t>CLASSIFICATION AND REGRESSION TREE (CART)</a:t>
            </a:r>
            <a:endParaRPr sz="1300"/>
          </a:p>
        </p:txBody>
      </p:sp>
      <p:pic>
        <p:nvPicPr>
          <p:cNvPr id="864" name="Google Shape;864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0975" y="2372075"/>
            <a:ext cx="996475" cy="996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5" name="Google Shape;865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58655" y="2448288"/>
            <a:ext cx="868626" cy="868612"/>
          </a:xfrm>
          <a:prstGeom prst="rect">
            <a:avLst/>
          </a:prstGeom>
          <a:noFill/>
          <a:ln>
            <a:noFill/>
          </a:ln>
        </p:spPr>
      </p:pic>
      <p:pic>
        <p:nvPicPr>
          <p:cNvPr id="866" name="Google Shape;866;p7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28730" y="2153675"/>
            <a:ext cx="764600" cy="76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7" name="Google Shape;867;p77"/>
          <p:cNvPicPr preferRelativeResize="0"/>
          <p:nvPr/>
        </p:nvPicPr>
        <p:blipFill rotWithShape="1">
          <a:blip r:embed="rId6">
            <a:alphaModFix/>
          </a:blip>
          <a:srcRect l="53641" b="59417"/>
          <a:stretch/>
        </p:blipFill>
        <p:spPr>
          <a:xfrm>
            <a:off x="6714975" y="2375062"/>
            <a:ext cx="1066525" cy="933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2" name="Google Shape;872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3500" y="1281575"/>
            <a:ext cx="4681776" cy="2977050"/>
          </a:xfrm>
          <a:prstGeom prst="rect">
            <a:avLst/>
          </a:prstGeom>
          <a:noFill/>
          <a:ln>
            <a:noFill/>
          </a:ln>
        </p:spPr>
      </p:pic>
      <p:sp>
        <p:nvSpPr>
          <p:cNvPr id="873" name="Google Shape;873;p78"/>
          <p:cNvSpPr txBox="1">
            <a:spLocks noGrp="1"/>
          </p:cNvSpPr>
          <p:nvPr>
            <p:ph type="ctrTitle"/>
          </p:nvPr>
        </p:nvSpPr>
        <p:spPr>
          <a:xfrm>
            <a:off x="629325" y="435325"/>
            <a:ext cx="8065800" cy="39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Model Parameters - CART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874" name="Google Shape;874;p78"/>
          <p:cNvSpPr txBox="1">
            <a:spLocks noGrp="1"/>
          </p:cNvSpPr>
          <p:nvPr>
            <p:ph type="subTitle" idx="4294967295"/>
          </p:nvPr>
        </p:nvSpPr>
        <p:spPr>
          <a:xfrm>
            <a:off x="6320875" y="39550"/>
            <a:ext cx="2540100" cy="3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accent2"/>
                </a:solidFill>
              </a:rPr>
              <a:t>Jason</a:t>
            </a:r>
            <a:endParaRPr sz="1800" b="1" dirty="0"/>
          </a:p>
        </p:txBody>
      </p:sp>
      <p:sp>
        <p:nvSpPr>
          <p:cNvPr id="875" name="Google Shape;875;p7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42</a:t>
            </a:fld>
            <a:endParaRPr/>
          </a:p>
        </p:txBody>
      </p:sp>
      <p:sp>
        <p:nvSpPr>
          <p:cNvPr id="876" name="Google Shape;876;p78"/>
          <p:cNvSpPr txBox="1"/>
          <p:nvPr/>
        </p:nvSpPr>
        <p:spPr>
          <a:xfrm>
            <a:off x="5088675" y="1946250"/>
            <a:ext cx="3606600" cy="12285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Font typeface="Lato"/>
              <a:buChar char="●"/>
            </a:pPr>
            <a:r>
              <a:rPr lang="en-GB" sz="1300" b="1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Grow Maximal Tree</a:t>
            </a:r>
            <a:endParaRPr sz="1300" b="1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Font typeface="Lato"/>
              <a:buChar char="●"/>
            </a:pPr>
            <a:r>
              <a:rPr lang="en-GB" sz="1300" b="1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Prune Using 1 Standard Error Rule</a:t>
            </a:r>
            <a:endParaRPr sz="1300" b="1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Font typeface="Lato"/>
              <a:buChar char="●"/>
            </a:pPr>
            <a:r>
              <a:rPr lang="en-GB" sz="1300" b="1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Variable Importance:</a:t>
            </a:r>
            <a:endParaRPr sz="1300" b="1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  <a:p>
            <a:pPr marL="914400" lvl="1" indent="-31115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Font typeface="Lato"/>
              <a:buChar char="○"/>
            </a:pPr>
            <a:r>
              <a:rPr lang="en-GB" sz="1300" b="1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BW_Win</a:t>
            </a:r>
            <a:endParaRPr sz="1300" b="1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  <a:p>
            <a:pPr marL="914400" lvl="1" indent="-31115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Font typeface="Lato"/>
              <a:buChar char="○"/>
            </a:pPr>
            <a:r>
              <a:rPr lang="en-GB" sz="1300" b="1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Home Team Formation</a:t>
            </a:r>
            <a:endParaRPr sz="1300" b="1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300" b="1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300" b="1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300" b="1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1">
              <a:solidFill>
                <a:srgbClr val="005375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p79"/>
          <p:cNvSpPr txBox="1">
            <a:spLocks noGrp="1"/>
          </p:cNvSpPr>
          <p:nvPr>
            <p:ph type="ctrTitle"/>
          </p:nvPr>
        </p:nvSpPr>
        <p:spPr>
          <a:xfrm>
            <a:off x="629325" y="435325"/>
            <a:ext cx="8065800" cy="39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Model Parameters - Random Forest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882" name="Google Shape;882;p79"/>
          <p:cNvSpPr txBox="1">
            <a:spLocks noGrp="1"/>
          </p:cNvSpPr>
          <p:nvPr>
            <p:ph type="subTitle" idx="4294967295"/>
          </p:nvPr>
        </p:nvSpPr>
        <p:spPr>
          <a:xfrm>
            <a:off x="6320875" y="39550"/>
            <a:ext cx="2540100" cy="3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accent2"/>
                </a:solidFill>
              </a:rPr>
              <a:t>Jason</a:t>
            </a:r>
            <a:endParaRPr sz="1200" b="1" dirty="0"/>
          </a:p>
        </p:txBody>
      </p:sp>
      <p:sp>
        <p:nvSpPr>
          <p:cNvPr id="883" name="Google Shape;883;p7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43</a:t>
            </a:fld>
            <a:endParaRPr/>
          </a:p>
        </p:txBody>
      </p:sp>
      <p:sp>
        <p:nvSpPr>
          <p:cNvPr id="884" name="Google Shape;884;p79"/>
          <p:cNvSpPr txBox="1"/>
          <p:nvPr/>
        </p:nvSpPr>
        <p:spPr>
          <a:xfrm>
            <a:off x="4777825" y="2038350"/>
            <a:ext cx="3891000" cy="9342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Font typeface="Lato"/>
              <a:buChar char="●"/>
            </a:pPr>
            <a:r>
              <a:rPr lang="en-GB" sz="1300" b="1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500 Bootstrap Samples</a:t>
            </a:r>
            <a:endParaRPr sz="1300" b="1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Font typeface="Lato"/>
              <a:buChar char="●"/>
            </a:pPr>
            <a:r>
              <a:rPr lang="en-GB" sz="1300" b="1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4 Random Subset Features</a:t>
            </a:r>
            <a:endParaRPr sz="1300" b="1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Font typeface="Lato"/>
              <a:buChar char="●"/>
            </a:pPr>
            <a:r>
              <a:rPr lang="en-GB" sz="1300" b="1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Out-Of-Bag (OOB) Error = 48.61%</a:t>
            </a:r>
            <a:endParaRPr sz="1300" b="1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885" name="Google Shape;885;p79"/>
          <p:cNvGrpSpPr/>
          <p:nvPr/>
        </p:nvGrpSpPr>
        <p:grpSpPr>
          <a:xfrm>
            <a:off x="1025668" y="1832060"/>
            <a:ext cx="3110314" cy="1842258"/>
            <a:chOff x="2919950" y="1937050"/>
            <a:chExt cx="2381375" cy="1467350"/>
          </a:xfrm>
        </p:grpSpPr>
        <p:pic>
          <p:nvPicPr>
            <p:cNvPr id="886" name="Google Shape;886;p7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153581" y="2398459"/>
              <a:ext cx="650951" cy="7170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87" name="Google Shape;887;p7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570900" y="2218145"/>
              <a:ext cx="572994" cy="6312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88" name="Google Shape;888;p7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919950" y="1937050"/>
              <a:ext cx="650951" cy="7170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89" name="Google Shape;889;p7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728331" y="2773173"/>
              <a:ext cx="572994" cy="63122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p80"/>
          <p:cNvSpPr txBox="1">
            <a:spLocks noGrp="1"/>
          </p:cNvSpPr>
          <p:nvPr>
            <p:ph type="ctrTitle"/>
          </p:nvPr>
        </p:nvSpPr>
        <p:spPr>
          <a:xfrm>
            <a:off x="629325" y="435325"/>
            <a:ext cx="8065800" cy="39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Model Parameters - Random Forest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895" name="Google Shape;895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8525" y="1009550"/>
            <a:ext cx="5177600" cy="4101775"/>
          </a:xfrm>
          <a:prstGeom prst="rect">
            <a:avLst/>
          </a:prstGeom>
          <a:noFill/>
          <a:ln>
            <a:noFill/>
          </a:ln>
        </p:spPr>
      </p:pic>
      <p:sp>
        <p:nvSpPr>
          <p:cNvPr id="896" name="Google Shape;896;p8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44</a:t>
            </a:fld>
            <a:endParaRPr/>
          </a:p>
        </p:txBody>
      </p:sp>
      <p:sp>
        <p:nvSpPr>
          <p:cNvPr id="897" name="Google Shape;897;p80"/>
          <p:cNvSpPr txBox="1">
            <a:spLocks noGrp="1"/>
          </p:cNvSpPr>
          <p:nvPr>
            <p:ph type="subTitle" idx="4294967295"/>
          </p:nvPr>
        </p:nvSpPr>
        <p:spPr>
          <a:xfrm>
            <a:off x="6320875" y="39550"/>
            <a:ext cx="2540100" cy="3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accent2"/>
                </a:solidFill>
              </a:rPr>
              <a:t>Jason</a:t>
            </a:r>
            <a:endParaRPr sz="1200" dirty="0"/>
          </a:p>
        </p:txBody>
      </p:sp>
      <p:sp>
        <p:nvSpPr>
          <p:cNvPr id="898" name="Google Shape;898;p80"/>
          <p:cNvSpPr/>
          <p:nvPr/>
        </p:nvSpPr>
        <p:spPr>
          <a:xfrm>
            <a:off x="2097475" y="1570125"/>
            <a:ext cx="2401200" cy="9843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DC564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81"/>
          <p:cNvSpPr txBox="1">
            <a:spLocks noGrp="1"/>
          </p:cNvSpPr>
          <p:nvPr>
            <p:ph type="ctrTitle"/>
          </p:nvPr>
        </p:nvSpPr>
        <p:spPr>
          <a:xfrm>
            <a:off x="629325" y="435325"/>
            <a:ext cx="8065800" cy="39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Model Parameters - Multinomial Regression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904" name="Google Shape;904;p81"/>
          <p:cNvSpPr txBox="1">
            <a:spLocks noGrp="1"/>
          </p:cNvSpPr>
          <p:nvPr>
            <p:ph type="subTitle" idx="4294967295"/>
          </p:nvPr>
        </p:nvSpPr>
        <p:spPr>
          <a:xfrm>
            <a:off x="6320875" y="39550"/>
            <a:ext cx="2540100" cy="3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04800" algn="r" rtl="0"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GB" sz="1200" dirty="0">
                <a:solidFill>
                  <a:schemeClr val="accent2"/>
                </a:solidFill>
              </a:rPr>
              <a:t>Jason</a:t>
            </a:r>
            <a:endParaRPr sz="1200" dirty="0"/>
          </a:p>
        </p:txBody>
      </p:sp>
      <p:pic>
        <p:nvPicPr>
          <p:cNvPr id="905" name="Google Shape;905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1241000"/>
            <a:ext cx="4113800" cy="2931075"/>
          </a:xfrm>
          <a:prstGeom prst="rect">
            <a:avLst/>
          </a:prstGeom>
          <a:noFill/>
          <a:ln>
            <a:noFill/>
          </a:ln>
        </p:spPr>
      </p:pic>
      <p:sp>
        <p:nvSpPr>
          <p:cNvPr id="906" name="Google Shape;906;p8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45</a:t>
            </a:fld>
            <a:endParaRPr/>
          </a:p>
        </p:txBody>
      </p:sp>
      <p:sp>
        <p:nvSpPr>
          <p:cNvPr id="907" name="Google Shape;907;p81"/>
          <p:cNvSpPr txBox="1"/>
          <p:nvPr/>
        </p:nvSpPr>
        <p:spPr>
          <a:xfrm>
            <a:off x="4524775" y="1878450"/>
            <a:ext cx="4193100" cy="15354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Font typeface="Lato"/>
              <a:buChar char="●"/>
            </a:pPr>
            <a:r>
              <a:rPr lang="en-GB" sz="1300" b="1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2 separate logistic regression models with </a:t>
            </a:r>
            <a:r>
              <a:rPr lang="en-GB" sz="1300">
                <a:solidFill>
                  <a:schemeClr val="accent2"/>
                </a:solidFill>
                <a:latin typeface="Lato Black"/>
                <a:ea typeface="Lato Black"/>
                <a:cs typeface="Lato Black"/>
                <a:sym typeface="Lato Black"/>
              </a:rPr>
              <a:t>Defeat</a:t>
            </a:r>
            <a:r>
              <a:rPr lang="en-GB" sz="1300" b="1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 as baseline</a:t>
            </a:r>
            <a:endParaRPr sz="1300" b="1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  <a:p>
            <a:pPr marL="9144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Font typeface="Lato"/>
              <a:buAutoNum type="arabicPeriod"/>
            </a:pPr>
            <a:r>
              <a:rPr lang="en-GB" sz="1300" b="1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Predicting Draw/Defeat</a:t>
            </a:r>
            <a:endParaRPr sz="1300" b="1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  <a:p>
            <a:pPr marL="9144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Font typeface="Lato"/>
              <a:buAutoNum type="arabicPeriod"/>
            </a:pPr>
            <a:r>
              <a:rPr lang="en-GB" sz="1300" b="1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Predicting Win/Defeat</a:t>
            </a:r>
            <a:endParaRPr sz="1300" b="1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Font typeface="Lato"/>
              <a:buChar char="●"/>
            </a:pPr>
            <a:r>
              <a:rPr lang="en-GB" sz="1300" b="1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Variable Importance can be inferred from the magnitude of coefficients</a:t>
            </a:r>
            <a:endParaRPr sz="1300" b="1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12" name="Google Shape;912;p82"/>
          <p:cNvGraphicFramePr/>
          <p:nvPr/>
        </p:nvGraphicFramePr>
        <p:xfrm>
          <a:off x="1543500" y="1125650"/>
          <a:ext cx="6005025" cy="3226971"/>
        </p:xfrm>
        <a:graphic>
          <a:graphicData uri="http://schemas.openxmlformats.org/drawingml/2006/table">
            <a:tbl>
              <a:tblPr>
                <a:noFill/>
                <a:tableStyleId>{D38A9B18-C526-4370-8ADF-C01FF81AFAFD}</a:tableStyleId>
              </a:tblPr>
              <a:tblGrid>
                <a:gridCol w="3179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25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477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 b="1">
                          <a:solidFill>
                            <a:srgbClr val="00344A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Logistic Model Predicting </a:t>
                      </a:r>
                      <a:endParaRPr sz="1300" b="1">
                        <a:solidFill>
                          <a:srgbClr val="00344A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>
                          <a:solidFill>
                            <a:srgbClr val="00344A"/>
                          </a:solidFill>
                          <a:latin typeface="Lato Black"/>
                          <a:ea typeface="Lato Black"/>
                          <a:cs typeface="Lato Black"/>
                          <a:sym typeface="Lato Black"/>
                        </a:rPr>
                        <a:t>Draw/Defeat</a:t>
                      </a:r>
                      <a:endParaRPr sz="1300">
                        <a:solidFill>
                          <a:srgbClr val="00344A"/>
                        </a:solidFill>
                        <a:latin typeface="Lato Black"/>
                        <a:ea typeface="Lato Black"/>
                        <a:cs typeface="Lato Black"/>
                        <a:sym typeface="Lato Black"/>
                      </a:endParaRPr>
                    </a:p>
                  </a:txBody>
                  <a:tcPr marL="68575" marR="68575" marT="91425" marB="91425" anchor="ctr">
                    <a:lnL w="9525" cap="flat" cmpd="sng">
                      <a:solidFill>
                        <a:srgbClr val="00344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44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44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44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4DDE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300" b="1">
                          <a:solidFill>
                            <a:srgbClr val="00344A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Logistic Model Predicting </a:t>
                      </a:r>
                      <a:r>
                        <a:rPr lang="en-GB" sz="1300">
                          <a:solidFill>
                            <a:srgbClr val="00344A"/>
                          </a:solidFill>
                          <a:latin typeface="Lato Black"/>
                          <a:ea typeface="Lato Black"/>
                          <a:cs typeface="Lato Black"/>
                          <a:sym typeface="Lato Black"/>
                        </a:rPr>
                        <a:t>Win/Defeat</a:t>
                      </a:r>
                      <a:endParaRPr sz="1300">
                        <a:solidFill>
                          <a:srgbClr val="00344A"/>
                        </a:solidFill>
                        <a:latin typeface="Lato Black"/>
                        <a:ea typeface="Lato Black"/>
                        <a:cs typeface="Lato Black"/>
                        <a:sym typeface="Lato Black"/>
                      </a:endParaRPr>
                    </a:p>
                  </a:txBody>
                  <a:tcPr marL="68575" marR="68575" marT="91425" marB="91425" anchor="ctr">
                    <a:lnL w="9525" cap="flat" cmpd="sng">
                      <a:solidFill>
                        <a:srgbClr val="00344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44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44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44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4DD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18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>
                          <a:solidFill>
                            <a:srgbClr val="00344A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Home_formation (5-3-1-1)</a:t>
                      </a:r>
                      <a:endParaRPr sz="1300" b="1">
                        <a:solidFill>
                          <a:srgbClr val="00344A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68575" marR="68575" marT="91425" marB="91425" anchor="ctr">
                    <a:lnL w="9525" cap="flat" cmpd="sng">
                      <a:solidFill>
                        <a:srgbClr val="00344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44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44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44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>
                          <a:solidFill>
                            <a:srgbClr val="00344A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BW_Win</a:t>
                      </a:r>
                      <a:endParaRPr sz="1300">
                        <a:solidFill>
                          <a:srgbClr val="00344A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68575" marR="68575" marT="91425" marB="91425" anchor="ctr">
                    <a:lnL w="9525" cap="flat" cmpd="sng">
                      <a:solidFill>
                        <a:srgbClr val="00344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44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44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44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74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>
                          <a:solidFill>
                            <a:srgbClr val="00344A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BW_Win</a:t>
                      </a:r>
                      <a:endParaRPr sz="1300" b="1">
                        <a:solidFill>
                          <a:srgbClr val="00344A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68575" marR="68575" marT="91425" marB="91425" anchor="ctr">
                    <a:lnL w="9525" cap="flat" cmpd="sng">
                      <a:solidFill>
                        <a:srgbClr val="00344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44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44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44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>
                          <a:solidFill>
                            <a:srgbClr val="00344A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Home_formation (3-3-3-1)</a:t>
                      </a:r>
                      <a:endParaRPr sz="1300">
                        <a:solidFill>
                          <a:srgbClr val="00344A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68575" marR="68575" marT="91425" marB="91425" anchor="ctr">
                    <a:lnL w="9525" cap="flat" cmpd="sng">
                      <a:solidFill>
                        <a:srgbClr val="00344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44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44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44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08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>
                          <a:solidFill>
                            <a:srgbClr val="00344A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Home_formation (3-4-3)</a:t>
                      </a:r>
                      <a:endParaRPr sz="1300">
                        <a:solidFill>
                          <a:srgbClr val="00344A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68575" marR="68575" marT="91425" marB="91425" anchor="ctr">
                    <a:lnL w="9525" cap="flat" cmpd="sng">
                      <a:solidFill>
                        <a:srgbClr val="00344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44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44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44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>
                          <a:solidFill>
                            <a:srgbClr val="00344A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Away_formation (3-2-4-1)</a:t>
                      </a:r>
                      <a:endParaRPr sz="1300">
                        <a:solidFill>
                          <a:srgbClr val="00344A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68575" marR="68575" marT="91425" marB="91425" anchor="ctr">
                    <a:lnL w="9525" cap="flat" cmpd="sng">
                      <a:solidFill>
                        <a:srgbClr val="00344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44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44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44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83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>
                          <a:solidFill>
                            <a:srgbClr val="00344A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Home_formation (5-3-2)</a:t>
                      </a:r>
                      <a:endParaRPr sz="1300">
                        <a:solidFill>
                          <a:srgbClr val="00344A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68575" marR="68575" marT="91425" marB="91425" anchor="ctr">
                    <a:lnL w="9525" cap="flat" cmpd="sng">
                      <a:solidFill>
                        <a:srgbClr val="00344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44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44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44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>
                          <a:solidFill>
                            <a:srgbClr val="00344A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Home_formation (5-3-1-1)</a:t>
                      </a:r>
                      <a:endParaRPr sz="1300">
                        <a:solidFill>
                          <a:srgbClr val="00344A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68575" marR="68575" marT="91425" marB="91425" anchor="ctr">
                    <a:lnL w="9525" cap="flat" cmpd="sng">
                      <a:solidFill>
                        <a:srgbClr val="00344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44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44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44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218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>
                          <a:solidFill>
                            <a:srgbClr val="00344A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League (Portugal Liga ZON Sagres)</a:t>
                      </a:r>
                      <a:endParaRPr sz="1300">
                        <a:solidFill>
                          <a:srgbClr val="00344A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68575" marR="68575" marT="91425" marB="91425" anchor="ctr">
                    <a:lnL w="9525" cap="flat" cmpd="sng">
                      <a:solidFill>
                        <a:srgbClr val="00344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44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44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44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>
                          <a:solidFill>
                            <a:srgbClr val="00344A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Away_formation (5-3-1-1)</a:t>
                      </a:r>
                      <a:endParaRPr sz="1300">
                        <a:solidFill>
                          <a:srgbClr val="00344A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68575" marR="68575" marT="91425" marB="91425" anchor="ctr">
                    <a:lnL w="9525" cap="flat" cmpd="sng">
                      <a:solidFill>
                        <a:srgbClr val="00344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44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44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44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913" name="Google Shape;913;p82"/>
          <p:cNvSpPr txBox="1">
            <a:spLocks noGrp="1"/>
          </p:cNvSpPr>
          <p:nvPr>
            <p:ph type="ctrTitle"/>
          </p:nvPr>
        </p:nvSpPr>
        <p:spPr>
          <a:xfrm>
            <a:off x="629325" y="435325"/>
            <a:ext cx="8065800" cy="39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Variable Importance - Multinomial Regression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914" name="Google Shape;914;p8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46</a:t>
            </a:fld>
            <a:endParaRPr/>
          </a:p>
        </p:txBody>
      </p:sp>
      <p:sp>
        <p:nvSpPr>
          <p:cNvPr id="915" name="Google Shape;915;p82"/>
          <p:cNvSpPr txBox="1">
            <a:spLocks noGrp="1"/>
          </p:cNvSpPr>
          <p:nvPr>
            <p:ph type="subTitle" idx="4294967295"/>
          </p:nvPr>
        </p:nvSpPr>
        <p:spPr>
          <a:xfrm>
            <a:off x="6320875" y="39550"/>
            <a:ext cx="2540100" cy="3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accent2"/>
                </a:solidFill>
              </a:rPr>
              <a:t>Jason</a:t>
            </a:r>
            <a:endParaRPr sz="1200"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p83"/>
          <p:cNvSpPr txBox="1">
            <a:spLocks noGrp="1"/>
          </p:cNvSpPr>
          <p:nvPr>
            <p:ph type="ctrTitle"/>
          </p:nvPr>
        </p:nvSpPr>
        <p:spPr>
          <a:xfrm>
            <a:off x="629325" y="435325"/>
            <a:ext cx="8065800" cy="39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Model Comparison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921" name="Google Shape;921;p8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47</a:t>
            </a:fld>
            <a:endParaRPr/>
          </a:p>
        </p:txBody>
      </p:sp>
      <p:sp>
        <p:nvSpPr>
          <p:cNvPr id="922" name="Google Shape;922;p83"/>
          <p:cNvSpPr/>
          <p:nvPr/>
        </p:nvSpPr>
        <p:spPr>
          <a:xfrm>
            <a:off x="0" y="3261650"/>
            <a:ext cx="9144000" cy="1368000"/>
          </a:xfrm>
          <a:prstGeom prst="rect">
            <a:avLst/>
          </a:pr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3" name="Google Shape;923;p83"/>
          <p:cNvSpPr/>
          <p:nvPr/>
        </p:nvSpPr>
        <p:spPr>
          <a:xfrm>
            <a:off x="0" y="1700275"/>
            <a:ext cx="9144000" cy="1368000"/>
          </a:xfrm>
          <a:prstGeom prst="rect">
            <a:avLst/>
          </a:prstGeom>
          <a:solidFill>
            <a:srgbClr val="00537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4" name="Google Shape;924;p83"/>
          <p:cNvSpPr txBox="1">
            <a:spLocks noGrp="1"/>
          </p:cNvSpPr>
          <p:nvPr>
            <p:ph type="ctrTitle" idx="4294967295"/>
          </p:nvPr>
        </p:nvSpPr>
        <p:spPr>
          <a:xfrm>
            <a:off x="356123" y="2224200"/>
            <a:ext cx="1449000" cy="3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3600"/>
              <a:buFont typeface="Squada One"/>
              <a:buNone/>
            </a:pPr>
            <a:r>
              <a:rPr lang="en-GB" sz="1800">
                <a:solidFill>
                  <a:srgbClr val="FFFFFF"/>
                </a:solidFill>
              </a:rPr>
              <a:t>Model</a:t>
            </a:r>
            <a:endParaRPr sz="1800" b="0" i="0" u="none" strike="noStrike" cap="none">
              <a:solidFill>
                <a:srgbClr val="FFFFFF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cxnSp>
        <p:nvCxnSpPr>
          <p:cNvPr id="925" name="Google Shape;925;p83"/>
          <p:cNvCxnSpPr/>
          <p:nvPr/>
        </p:nvCxnSpPr>
        <p:spPr>
          <a:xfrm>
            <a:off x="1943825" y="1992475"/>
            <a:ext cx="0" cy="7836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26" name="Google Shape;926;p83"/>
          <p:cNvCxnSpPr/>
          <p:nvPr/>
        </p:nvCxnSpPr>
        <p:spPr>
          <a:xfrm>
            <a:off x="1943825" y="3592675"/>
            <a:ext cx="0" cy="7836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27" name="Google Shape;927;p83"/>
          <p:cNvSpPr txBox="1">
            <a:spLocks noGrp="1"/>
          </p:cNvSpPr>
          <p:nvPr>
            <p:ph type="ctrTitle" idx="4294967295"/>
          </p:nvPr>
        </p:nvSpPr>
        <p:spPr>
          <a:xfrm>
            <a:off x="2418000" y="2224200"/>
            <a:ext cx="1191000" cy="3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3600"/>
              <a:buFont typeface="Squada One"/>
              <a:buNone/>
            </a:pPr>
            <a:r>
              <a:rPr lang="en-GB" sz="1800">
                <a:solidFill>
                  <a:srgbClr val="FFFFFF"/>
                </a:solidFill>
              </a:rPr>
              <a:t>CART</a:t>
            </a:r>
            <a:endParaRPr sz="1800" b="0" i="0" u="none" strike="noStrike" cap="none">
              <a:solidFill>
                <a:srgbClr val="FFFFFF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928" name="Google Shape;928;p83"/>
          <p:cNvSpPr txBox="1">
            <a:spLocks noGrp="1"/>
          </p:cNvSpPr>
          <p:nvPr>
            <p:ph type="ctrTitle" idx="4294967295"/>
          </p:nvPr>
        </p:nvSpPr>
        <p:spPr>
          <a:xfrm>
            <a:off x="4433675" y="2066100"/>
            <a:ext cx="1191000" cy="7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3600"/>
              <a:buFont typeface="Squada One"/>
              <a:buNone/>
            </a:pPr>
            <a:r>
              <a:rPr lang="en-GB" sz="1800">
                <a:solidFill>
                  <a:srgbClr val="FFFFFF"/>
                </a:solidFill>
              </a:rPr>
              <a:t>Random Forest</a:t>
            </a:r>
            <a:endParaRPr sz="1800" b="0" i="0" u="none" strike="noStrike" cap="none">
              <a:solidFill>
                <a:srgbClr val="FFFFFF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929" name="Google Shape;929;p83"/>
          <p:cNvSpPr txBox="1">
            <a:spLocks noGrp="1"/>
          </p:cNvSpPr>
          <p:nvPr>
            <p:ph type="ctrTitle" idx="4294967295"/>
          </p:nvPr>
        </p:nvSpPr>
        <p:spPr>
          <a:xfrm>
            <a:off x="6318250" y="2105400"/>
            <a:ext cx="2048700" cy="6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3600"/>
              <a:buFont typeface="Squada One"/>
              <a:buNone/>
            </a:pPr>
            <a:r>
              <a:rPr lang="en-GB" sz="1800">
                <a:solidFill>
                  <a:srgbClr val="FFFFFF"/>
                </a:solidFill>
              </a:rPr>
              <a:t>Multinomial Regression</a:t>
            </a:r>
            <a:endParaRPr sz="1800" b="0" i="0" u="none" strike="noStrike" cap="none">
              <a:solidFill>
                <a:srgbClr val="FFFFFF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930" name="Google Shape;930;p83"/>
          <p:cNvSpPr txBox="1">
            <a:spLocks noGrp="1"/>
          </p:cNvSpPr>
          <p:nvPr>
            <p:ph type="ctrTitle" idx="4294967295"/>
          </p:nvPr>
        </p:nvSpPr>
        <p:spPr>
          <a:xfrm>
            <a:off x="356123" y="3759000"/>
            <a:ext cx="1449000" cy="3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3600"/>
              <a:buFont typeface="Squada One"/>
              <a:buNone/>
            </a:pPr>
            <a:r>
              <a:rPr lang="en-GB" sz="1800">
                <a:solidFill>
                  <a:srgbClr val="FFFFFF"/>
                </a:solidFill>
              </a:rPr>
              <a:t>Accuracy</a:t>
            </a:r>
            <a:endParaRPr sz="1800" b="0" i="0" u="none" strike="noStrike" cap="none">
              <a:solidFill>
                <a:srgbClr val="FFFFFF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931" name="Google Shape;931;p83"/>
          <p:cNvSpPr txBox="1">
            <a:spLocks noGrp="1"/>
          </p:cNvSpPr>
          <p:nvPr>
            <p:ph type="ctrTitle" idx="4294967295"/>
          </p:nvPr>
        </p:nvSpPr>
        <p:spPr>
          <a:xfrm>
            <a:off x="2418012" y="3759000"/>
            <a:ext cx="1191000" cy="3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3600"/>
              <a:buFont typeface="Squada One"/>
              <a:buNone/>
            </a:pPr>
            <a:r>
              <a:rPr lang="en-GB" sz="1900">
                <a:solidFill>
                  <a:srgbClr val="FFFFFF"/>
                </a:solidFill>
              </a:rPr>
              <a:t>52.89%</a:t>
            </a:r>
            <a:endParaRPr sz="1900" b="0" i="0" u="none" strike="noStrike" cap="none">
              <a:solidFill>
                <a:srgbClr val="FFFFFF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932" name="Google Shape;932;p83"/>
          <p:cNvSpPr txBox="1">
            <a:spLocks noGrp="1"/>
          </p:cNvSpPr>
          <p:nvPr>
            <p:ph type="ctrTitle" idx="4294967295"/>
          </p:nvPr>
        </p:nvSpPr>
        <p:spPr>
          <a:xfrm>
            <a:off x="4433675" y="3765000"/>
            <a:ext cx="1191000" cy="3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3600"/>
              <a:buFont typeface="Squada One"/>
              <a:buNone/>
            </a:pPr>
            <a:r>
              <a:rPr lang="en-GB" sz="1900">
                <a:solidFill>
                  <a:srgbClr val="FFFFFF"/>
                </a:solidFill>
              </a:rPr>
              <a:t>51.18%</a:t>
            </a:r>
            <a:endParaRPr sz="1900" b="0" i="0" u="none" strike="noStrike" cap="none">
              <a:solidFill>
                <a:srgbClr val="FFFFFF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933" name="Google Shape;933;p83"/>
          <p:cNvSpPr txBox="1">
            <a:spLocks noGrp="1"/>
          </p:cNvSpPr>
          <p:nvPr>
            <p:ph type="ctrTitle" idx="4294967295"/>
          </p:nvPr>
        </p:nvSpPr>
        <p:spPr>
          <a:xfrm>
            <a:off x="6747112" y="3759000"/>
            <a:ext cx="1191000" cy="3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3600"/>
              <a:buFont typeface="Squada One"/>
              <a:buNone/>
            </a:pPr>
            <a:r>
              <a:rPr lang="en-GB" sz="1900">
                <a:solidFill>
                  <a:srgbClr val="FFFFFF"/>
                </a:solidFill>
              </a:rPr>
              <a:t>52.97%</a:t>
            </a:r>
            <a:endParaRPr sz="1900" b="0" i="0" u="none" strike="noStrike" cap="none">
              <a:solidFill>
                <a:srgbClr val="FFFFFF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pic>
        <p:nvPicPr>
          <p:cNvPr id="934" name="Google Shape;934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442720">
            <a:off x="7908786" y="1018034"/>
            <a:ext cx="489528" cy="489531"/>
          </a:xfrm>
          <a:prstGeom prst="rect">
            <a:avLst/>
          </a:prstGeom>
          <a:noFill/>
          <a:ln>
            <a:noFill/>
          </a:ln>
        </p:spPr>
      </p:pic>
      <p:sp>
        <p:nvSpPr>
          <p:cNvPr id="935" name="Google Shape;935;p83"/>
          <p:cNvSpPr txBox="1">
            <a:spLocks noGrp="1"/>
          </p:cNvSpPr>
          <p:nvPr>
            <p:ph type="subTitle" idx="4294967295"/>
          </p:nvPr>
        </p:nvSpPr>
        <p:spPr>
          <a:xfrm>
            <a:off x="6320875" y="39550"/>
            <a:ext cx="2540100" cy="3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 dirty="0">
                <a:solidFill>
                  <a:schemeClr val="accent2"/>
                </a:solidFill>
              </a:rPr>
              <a:t>Jason</a:t>
            </a:r>
            <a:endParaRPr sz="1200" dirty="0"/>
          </a:p>
        </p:txBody>
      </p:sp>
      <p:sp>
        <p:nvSpPr>
          <p:cNvPr id="936" name="Google Shape;936;p83"/>
          <p:cNvSpPr/>
          <p:nvPr/>
        </p:nvSpPr>
        <p:spPr>
          <a:xfrm>
            <a:off x="6533350" y="1552925"/>
            <a:ext cx="1618500" cy="33111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DC564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9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Google Shape;941;p84"/>
          <p:cNvSpPr txBox="1">
            <a:spLocks noGrp="1"/>
          </p:cNvSpPr>
          <p:nvPr>
            <p:ph type="ctrTitle"/>
          </p:nvPr>
        </p:nvSpPr>
        <p:spPr>
          <a:xfrm>
            <a:off x="629325" y="435325"/>
            <a:ext cx="8065800" cy="39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Implications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942" name="Google Shape;942;p84"/>
          <p:cNvSpPr txBox="1">
            <a:spLocks noGrp="1"/>
          </p:cNvSpPr>
          <p:nvPr>
            <p:ph type="ctrTitle" idx="4294967295"/>
          </p:nvPr>
        </p:nvSpPr>
        <p:spPr>
          <a:xfrm>
            <a:off x="1441900" y="3888225"/>
            <a:ext cx="3277800" cy="6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1300"/>
              <a:t>Team Formations</a:t>
            </a:r>
            <a:endParaRPr sz="1300"/>
          </a:p>
        </p:txBody>
      </p:sp>
      <p:sp>
        <p:nvSpPr>
          <p:cNvPr id="943" name="Google Shape;943;p8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48</a:t>
            </a:fld>
            <a:endParaRPr/>
          </a:p>
        </p:txBody>
      </p:sp>
      <p:pic>
        <p:nvPicPr>
          <p:cNvPr id="944" name="Google Shape;944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7475" y="1218438"/>
            <a:ext cx="1706656" cy="2582625"/>
          </a:xfrm>
          <a:prstGeom prst="rect">
            <a:avLst/>
          </a:prstGeom>
          <a:noFill/>
          <a:ln>
            <a:noFill/>
          </a:ln>
        </p:spPr>
      </p:pic>
      <p:sp>
        <p:nvSpPr>
          <p:cNvPr id="945" name="Google Shape;945;p84"/>
          <p:cNvSpPr txBox="1">
            <a:spLocks noGrp="1"/>
          </p:cNvSpPr>
          <p:nvPr>
            <p:ph type="ctrTitle" idx="4294967295"/>
          </p:nvPr>
        </p:nvSpPr>
        <p:spPr>
          <a:xfrm>
            <a:off x="4572000" y="3888225"/>
            <a:ext cx="3382800" cy="6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1300"/>
              <a:t>Player Ratings</a:t>
            </a:r>
            <a:endParaRPr sz="1300"/>
          </a:p>
        </p:txBody>
      </p:sp>
      <p:pic>
        <p:nvPicPr>
          <p:cNvPr id="946" name="Google Shape;946;p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42174" y="1174549"/>
            <a:ext cx="2025250" cy="2670425"/>
          </a:xfrm>
          <a:prstGeom prst="rect">
            <a:avLst/>
          </a:prstGeom>
          <a:noFill/>
          <a:ln>
            <a:noFill/>
          </a:ln>
        </p:spPr>
      </p:pic>
      <p:sp>
        <p:nvSpPr>
          <p:cNvPr id="947" name="Google Shape;947;p84"/>
          <p:cNvSpPr txBox="1">
            <a:spLocks noGrp="1"/>
          </p:cNvSpPr>
          <p:nvPr>
            <p:ph type="subTitle" idx="4294967295"/>
          </p:nvPr>
        </p:nvSpPr>
        <p:spPr>
          <a:xfrm>
            <a:off x="6320875" y="39550"/>
            <a:ext cx="2540100" cy="3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 dirty="0">
                <a:solidFill>
                  <a:schemeClr val="accent2"/>
                </a:solidFill>
              </a:rPr>
              <a:t>Jason</a:t>
            </a:r>
            <a:endParaRPr sz="1200" dirty="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p85"/>
          <p:cNvSpPr txBox="1">
            <a:spLocks noGrp="1"/>
          </p:cNvSpPr>
          <p:nvPr>
            <p:ph type="ctrTitle"/>
          </p:nvPr>
        </p:nvSpPr>
        <p:spPr>
          <a:xfrm>
            <a:off x="1215450" y="3032875"/>
            <a:ext cx="6713100" cy="3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GB"/>
              <a:t>Dashboard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953" name="Google Shape;953;p85"/>
          <p:cNvSpPr txBox="1">
            <a:spLocks noGrp="1"/>
          </p:cNvSpPr>
          <p:nvPr>
            <p:ph type="title" idx="2"/>
          </p:nvPr>
        </p:nvSpPr>
        <p:spPr>
          <a:xfrm>
            <a:off x="6747150" y="2116971"/>
            <a:ext cx="1181400" cy="3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GB">
                <a:solidFill>
                  <a:srgbClr val="FFFFFF"/>
                </a:solidFill>
              </a:rPr>
              <a:t>06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954" name="Google Shape;954;p8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49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5</a:t>
            </a:fld>
            <a:endParaRPr/>
          </a:p>
        </p:txBody>
      </p:sp>
      <p:sp>
        <p:nvSpPr>
          <p:cNvPr id="309" name="Google Shape;309;p41"/>
          <p:cNvSpPr txBox="1">
            <a:spLocks noGrp="1"/>
          </p:cNvSpPr>
          <p:nvPr>
            <p:ph type="ctrTitle"/>
          </p:nvPr>
        </p:nvSpPr>
        <p:spPr>
          <a:xfrm>
            <a:off x="629325" y="435325"/>
            <a:ext cx="8065800" cy="3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GB"/>
              <a:t>The Problem: Inflated Market &amp; Spending Gap</a:t>
            </a:r>
            <a:endParaRPr/>
          </a:p>
        </p:txBody>
      </p:sp>
      <p:pic>
        <p:nvPicPr>
          <p:cNvPr id="310" name="Google Shape;310;p41"/>
          <p:cNvPicPr preferRelativeResize="0"/>
          <p:nvPr/>
        </p:nvPicPr>
        <p:blipFill rotWithShape="1">
          <a:blip r:embed="rId3">
            <a:alphaModFix/>
          </a:blip>
          <a:srcRect l="18819" r="10644"/>
          <a:stretch/>
        </p:blipFill>
        <p:spPr>
          <a:xfrm>
            <a:off x="919613" y="1137250"/>
            <a:ext cx="1649134" cy="156570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41"/>
          <p:cNvPicPr preferRelativeResize="0"/>
          <p:nvPr/>
        </p:nvPicPr>
        <p:blipFill rotWithShape="1">
          <a:blip r:embed="rId4">
            <a:alphaModFix/>
          </a:blip>
          <a:srcRect l="18549" r="17901"/>
          <a:stretch/>
        </p:blipFill>
        <p:spPr>
          <a:xfrm>
            <a:off x="6278259" y="1137250"/>
            <a:ext cx="1649129" cy="1565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21549" y="1123251"/>
            <a:ext cx="2297261" cy="1662298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41"/>
          <p:cNvSpPr txBox="1"/>
          <p:nvPr/>
        </p:nvSpPr>
        <p:spPr>
          <a:xfrm>
            <a:off x="270450" y="3012750"/>
            <a:ext cx="8603100" cy="18466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dirty="0">
                <a:solidFill>
                  <a:srgbClr val="005375"/>
                </a:solidFill>
                <a:latin typeface="Lato"/>
                <a:ea typeface="Lato"/>
                <a:cs typeface="Lato"/>
                <a:sym typeface="Lato"/>
              </a:rPr>
              <a:t>“As such, I don’t foresee the market deflating anytime soon. [...] A relatively small number of clubs will grow and proper, whereas the majority will struggle to keep up and will be unable to sustain significant long-term expenditure on players.”							                </a:t>
            </a:r>
            <a:endParaRPr sz="1200" b="1" dirty="0">
              <a:solidFill>
                <a:srgbClr val="005375"/>
              </a:solidFill>
              <a:latin typeface="Lato"/>
              <a:ea typeface="Lato"/>
              <a:cs typeface="Lato"/>
              <a:sym typeface="Lato"/>
            </a:endParaRPr>
          </a:p>
          <a:p>
            <a:pPr marL="502920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dirty="0">
                <a:solidFill>
                  <a:srgbClr val="005375"/>
                </a:solidFill>
                <a:latin typeface="Lato"/>
                <a:ea typeface="Lato"/>
                <a:cs typeface="Lato"/>
                <a:sym typeface="Lato"/>
              </a:rPr>
              <a:t>- Prof Simon Chadwick, University of Salford</a:t>
            </a:r>
            <a:endParaRPr sz="1200" b="1" dirty="0">
              <a:solidFill>
                <a:srgbClr val="005375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005375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005375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dirty="0">
                <a:solidFill>
                  <a:srgbClr val="005375"/>
                </a:solidFill>
                <a:latin typeface="Lato"/>
                <a:ea typeface="Lato"/>
                <a:cs typeface="Lato"/>
                <a:sym typeface="Lato"/>
              </a:rPr>
              <a:t>“What deals like this do is push up the values elsewhere in the market. A player who would have previously commanded a fee in the region of 30-40 million suddenly becomes a 60, 70 or 80 million player.” </a:t>
            </a:r>
            <a:endParaRPr sz="1200" b="1" dirty="0">
              <a:solidFill>
                <a:srgbClr val="005375"/>
              </a:solidFill>
              <a:latin typeface="Lato"/>
              <a:ea typeface="Lato"/>
              <a:cs typeface="Lato"/>
              <a:sym typeface="Lato"/>
            </a:endParaRPr>
          </a:p>
          <a:p>
            <a:pPr marL="5943600" lvl="0" indent="45720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dirty="0">
                <a:solidFill>
                  <a:srgbClr val="005375"/>
                </a:solidFill>
                <a:latin typeface="Lato"/>
                <a:ea typeface="Lato"/>
                <a:cs typeface="Lato"/>
                <a:sym typeface="Lato"/>
              </a:rPr>
              <a:t>       - </a:t>
            </a:r>
            <a:r>
              <a:rPr lang="en-GB" sz="1200" b="1" dirty="0" err="1">
                <a:solidFill>
                  <a:srgbClr val="005375"/>
                </a:solidFill>
                <a:latin typeface="Lato"/>
                <a:ea typeface="Lato"/>
                <a:cs typeface="Lato"/>
                <a:sym typeface="Lato"/>
              </a:rPr>
              <a:t>Saif</a:t>
            </a:r>
            <a:r>
              <a:rPr lang="en-GB" sz="1200" b="1" dirty="0">
                <a:solidFill>
                  <a:srgbClr val="005375"/>
                </a:solidFill>
                <a:latin typeface="Lato"/>
                <a:ea typeface="Lato"/>
                <a:cs typeface="Lato"/>
                <a:sym typeface="Lato"/>
              </a:rPr>
              <a:t> Rubie, Soccer Agent</a:t>
            </a:r>
            <a:endParaRPr sz="1200" b="1" dirty="0">
              <a:solidFill>
                <a:srgbClr val="005375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4" name="Google Shape;314;p41"/>
          <p:cNvSpPr txBox="1"/>
          <p:nvPr/>
        </p:nvSpPr>
        <p:spPr>
          <a:xfrm>
            <a:off x="0" y="4850675"/>
            <a:ext cx="21735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Questrial"/>
                <a:ea typeface="Questrial"/>
                <a:cs typeface="Questrial"/>
                <a:sym typeface="Questrial"/>
              </a:rPr>
              <a:t>Sources: JakartaGlobal &amp; Bleacher Report</a:t>
            </a:r>
            <a:endParaRPr sz="800" b="1"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12" name="Google Shape;325;p42">
            <a:extLst>
              <a:ext uri="{FF2B5EF4-FFF2-40B4-BE49-F238E27FC236}">
                <a16:creationId xmlns:a16="http://schemas.microsoft.com/office/drawing/2014/main" id="{6C28CF79-ED85-4AA0-A94E-545CDE77851D}"/>
              </a:ext>
            </a:extLst>
          </p:cNvPr>
          <p:cNvSpPr txBox="1">
            <a:spLocks/>
          </p:cNvSpPr>
          <p:nvPr/>
        </p:nvSpPr>
        <p:spPr>
          <a:xfrm>
            <a:off x="6320875" y="48259"/>
            <a:ext cx="2540100" cy="3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200"/>
              <a:buFont typeface="Lato"/>
              <a:buChar char="●"/>
              <a:defRPr sz="1200" b="0" i="0" u="none" strike="noStrike" cap="none">
                <a:solidFill>
                  <a:srgbClr val="005375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5375"/>
              </a:buClr>
              <a:buSzPts val="1200"/>
              <a:buFont typeface="Lato"/>
              <a:buChar char="○"/>
              <a:defRPr sz="1200" b="0" i="0" u="none" strike="noStrike" cap="none">
                <a:solidFill>
                  <a:srgbClr val="005375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5375"/>
              </a:buClr>
              <a:buSzPts val="1200"/>
              <a:buFont typeface="Lato"/>
              <a:buChar char="■"/>
              <a:defRPr sz="1200" b="0" i="0" u="none" strike="noStrike" cap="none">
                <a:solidFill>
                  <a:srgbClr val="005375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5375"/>
              </a:buClr>
              <a:buSzPts val="1200"/>
              <a:buFont typeface="Lato"/>
              <a:buChar char="●"/>
              <a:defRPr sz="1200" b="0" i="0" u="none" strike="noStrike" cap="none">
                <a:solidFill>
                  <a:srgbClr val="005375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5375"/>
              </a:buClr>
              <a:buSzPts val="1200"/>
              <a:buFont typeface="Lato"/>
              <a:buChar char="○"/>
              <a:defRPr sz="1200" b="0" i="0" u="none" strike="noStrike" cap="none">
                <a:solidFill>
                  <a:srgbClr val="005375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5375"/>
              </a:buClr>
              <a:buSzPts val="1200"/>
              <a:buFont typeface="Lato"/>
              <a:buChar char="■"/>
              <a:defRPr sz="1200" b="0" i="0" u="none" strike="noStrike" cap="none">
                <a:solidFill>
                  <a:srgbClr val="005375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5375"/>
              </a:buClr>
              <a:buSzPts val="1200"/>
              <a:buFont typeface="Lato"/>
              <a:buChar char="●"/>
              <a:defRPr sz="1200" b="0" i="0" u="none" strike="noStrike" cap="none">
                <a:solidFill>
                  <a:srgbClr val="005375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5375"/>
              </a:buClr>
              <a:buSzPts val="1200"/>
              <a:buFont typeface="Lato"/>
              <a:buChar char="○"/>
              <a:defRPr sz="1200" b="0" i="0" u="none" strike="noStrike" cap="none">
                <a:solidFill>
                  <a:srgbClr val="005375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5375"/>
              </a:buClr>
              <a:buSzPts val="1200"/>
              <a:buFont typeface="Lato"/>
              <a:buChar char="■"/>
              <a:defRPr sz="1200" b="0" i="0" u="none" strike="noStrike" cap="none">
                <a:solidFill>
                  <a:srgbClr val="005375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r">
              <a:buFont typeface="Lato"/>
              <a:buNone/>
            </a:pPr>
            <a:r>
              <a:rPr lang="en-GB"/>
              <a:t>Ayush</a:t>
            </a:r>
            <a:endParaRPr lang="en-GB"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Google Shape;959;p86"/>
          <p:cNvSpPr txBox="1">
            <a:spLocks noGrp="1"/>
          </p:cNvSpPr>
          <p:nvPr>
            <p:ph type="ctrTitle"/>
          </p:nvPr>
        </p:nvSpPr>
        <p:spPr>
          <a:xfrm>
            <a:off x="629325" y="435325"/>
            <a:ext cx="8065800" cy="39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Dashboard overview</a:t>
            </a:r>
            <a:endParaRPr/>
          </a:p>
        </p:txBody>
      </p:sp>
      <p:sp>
        <p:nvSpPr>
          <p:cNvPr id="960" name="Google Shape;960;p86"/>
          <p:cNvSpPr txBox="1">
            <a:spLocks noGrp="1"/>
          </p:cNvSpPr>
          <p:nvPr>
            <p:ph type="body" idx="1"/>
          </p:nvPr>
        </p:nvSpPr>
        <p:spPr>
          <a:xfrm>
            <a:off x="935275" y="978125"/>
            <a:ext cx="7270500" cy="393600"/>
          </a:xfrm>
          <a:prstGeom prst="rect">
            <a:avLst/>
          </a:prstGeom>
          <a:ln w="9525" cap="flat" cmpd="sng">
            <a:solidFill>
              <a:srgbClr val="00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b="1"/>
              <a:t>Summarising complex information into friendly user interfaces with interactive features.</a:t>
            </a:r>
            <a:endParaRPr sz="1300" b="1"/>
          </a:p>
        </p:txBody>
      </p:sp>
      <p:sp>
        <p:nvSpPr>
          <p:cNvPr id="961" name="Google Shape;961;p8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50</a:t>
            </a:fld>
            <a:endParaRPr/>
          </a:p>
        </p:txBody>
      </p:sp>
      <p:pic>
        <p:nvPicPr>
          <p:cNvPr id="962" name="Google Shape;962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05777" y="2360724"/>
            <a:ext cx="2846746" cy="2389124"/>
          </a:xfrm>
          <a:prstGeom prst="rect">
            <a:avLst/>
          </a:prstGeom>
          <a:noFill/>
          <a:ln>
            <a:noFill/>
          </a:ln>
        </p:spPr>
      </p:pic>
      <p:sp>
        <p:nvSpPr>
          <p:cNvPr id="963" name="Google Shape;963;p86"/>
          <p:cNvSpPr txBox="1">
            <a:spLocks noGrp="1"/>
          </p:cNvSpPr>
          <p:nvPr>
            <p:ph type="subTitle" idx="4294967295"/>
          </p:nvPr>
        </p:nvSpPr>
        <p:spPr>
          <a:xfrm>
            <a:off x="6320875" y="39550"/>
            <a:ext cx="2540100" cy="3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/>
              <a:t>Yu Ting</a:t>
            </a:r>
            <a:endParaRPr sz="1200" dirty="0"/>
          </a:p>
        </p:txBody>
      </p:sp>
      <p:pic>
        <p:nvPicPr>
          <p:cNvPr id="964" name="Google Shape;964;p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0725" y="2314925"/>
            <a:ext cx="4227542" cy="2434925"/>
          </a:xfrm>
          <a:prstGeom prst="rect">
            <a:avLst/>
          </a:prstGeom>
          <a:noFill/>
          <a:ln>
            <a:noFill/>
          </a:ln>
        </p:spPr>
      </p:pic>
      <p:sp>
        <p:nvSpPr>
          <p:cNvPr id="965" name="Google Shape;965;p86"/>
          <p:cNvSpPr txBox="1">
            <a:spLocks noGrp="1"/>
          </p:cNvSpPr>
          <p:nvPr>
            <p:ph type="body" idx="1"/>
          </p:nvPr>
        </p:nvSpPr>
        <p:spPr>
          <a:xfrm>
            <a:off x="662250" y="1855075"/>
            <a:ext cx="7819500" cy="393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b="1"/>
              <a:t>Prototype dashboard to track team and players’ performance on Power BI</a:t>
            </a:r>
            <a:endParaRPr sz="1300" b="1"/>
          </a:p>
        </p:txBody>
      </p:sp>
      <p:pic>
        <p:nvPicPr>
          <p:cNvPr id="966" name="Google Shape;966;p86"/>
          <p:cNvPicPr preferRelativeResize="0"/>
          <p:nvPr/>
        </p:nvPicPr>
        <p:blipFill rotWithShape="1">
          <a:blip r:embed="rId5">
            <a:alphaModFix/>
          </a:blip>
          <a:srcRect l="17558" r="17167"/>
          <a:stretch/>
        </p:blipFill>
        <p:spPr>
          <a:xfrm>
            <a:off x="7282539" y="1632025"/>
            <a:ext cx="713482" cy="728700"/>
          </a:xfrm>
          <a:prstGeom prst="rect">
            <a:avLst/>
          </a:prstGeom>
          <a:noFill/>
          <a:ln>
            <a:noFill/>
          </a:ln>
        </p:spPr>
      </p:pic>
      <p:sp>
        <p:nvSpPr>
          <p:cNvPr id="967" name="Google Shape;967;p86"/>
          <p:cNvSpPr/>
          <p:nvPr/>
        </p:nvSpPr>
        <p:spPr>
          <a:xfrm rot="10800000">
            <a:off x="3383325" y="1447150"/>
            <a:ext cx="2311500" cy="341700"/>
          </a:xfrm>
          <a:prstGeom prst="triangle">
            <a:avLst>
              <a:gd name="adj" fmla="val 50000"/>
            </a:avLst>
          </a:prstGeom>
          <a:solidFill>
            <a:srgbClr val="FCE5C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p87"/>
          <p:cNvSpPr txBox="1">
            <a:spLocks noGrp="1"/>
          </p:cNvSpPr>
          <p:nvPr>
            <p:ph type="ctrTitle"/>
          </p:nvPr>
        </p:nvSpPr>
        <p:spPr>
          <a:xfrm>
            <a:off x="539100" y="1919550"/>
            <a:ext cx="8065800" cy="39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300"/>
              <a:t>DASHBOARD LIVE DEMO</a:t>
            </a:r>
            <a:endParaRPr sz="3300"/>
          </a:p>
        </p:txBody>
      </p:sp>
      <p:sp>
        <p:nvSpPr>
          <p:cNvPr id="973" name="Google Shape;973;p8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51</a:t>
            </a:fld>
            <a:endParaRPr/>
          </a:p>
        </p:txBody>
      </p:sp>
      <p:sp>
        <p:nvSpPr>
          <p:cNvPr id="974" name="Google Shape;974;p87"/>
          <p:cNvSpPr txBox="1">
            <a:spLocks noGrp="1"/>
          </p:cNvSpPr>
          <p:nvPr>
            <p:ph type="subTitle" idx="4294967295"/>
          </p:nvPr>
        </p:nvSpPr>
        <p:spPr>
          <a:xfrm>
            <a:off x="6320875" y="39550"/>
            <a:ext cx="2540100" cy="3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Yu Ting</a:t>
            </a:r>
            <a:endParaRPr dirty="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p88"/>
          <p:cNvSpPr txBox="1">
            <a:spLocks noGrp="1"/>
          </p:cNvSpPr>
          <p:nvPr>
            <p:ph type="ctrTitle"/>
          </p:nvPr>
        </p:nvSpPr>
        <p:spPr>
          <a:xfrm>
            <a:off x="629325" y="435325"/>
            <a:ext cx="8065800" cy="39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Dashboard Implications</a:t>
            </a:r>
            <a:endParaRPr/>
          </a:p>
        </p:txBody>
      </p:sp>
      <p:sp>
        <p:nvSpPr>
          <p:cNvPr id="980" name="Google Shape;980;p88"/>
          <p:cNvSpPr txBox="1">
            <a:spLocks noGrp="1"/>
          </p:cNvSpPr>
          <p:nvPr>
            <p:ph type="body" idx="1"/>
          </p:nvPr>
        </p:nvSpPr>
        <p:spPr>
          <a:xfrm>
            <a:off x="629325" y="1230600"/>
            <a:ext cx="3730500" cy="2608200"/>
          </a:xfrm>
          <a:prstGeom prst="rect">
            <a:avLst/>
          </a:prstGeom>
          <a:ln w="9525" cap="flat" cmpd="sng">
            <a:solidFill>
              <a:srgbClr val="00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 sz="1300" b="1"/>
              <a:t>Understand the influence of formation on the team’s win rates.</a:t>
            </a:r>
            <a:endParaRPr sz="13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 sz="1300" b="1"/>
              <a:t>Track team’s performance in build up play, defence and chance creation.</a:t>
            </a:r>
            <a:endParaRPr sz="13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 sz="1300" b="1"/>
              <a:t>Track players’ performance.</a:t>
            </a:r>
            <a:endParaRPr sz="13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 sz="1300" b="1"/>
              <a:t>Further refine dashboards to incorporate more data</a:t>
            </a:r>
            <a:endParaRPr sz="1300" b="1"/>
          </a:p>
        </p:txBody>
      </p:sp>
      <p:sp>
        <p:nvSpPr>
          <p:cNvPr id="981" name="Google Shape;981;p8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52</a:t>
            </a:fld>
            <a:endParaRPr/>
          </a:p>
        </p:txBody>
      </p:sp>
      <p:sp>
        <p:nvSpPr>
          <p:cNvPr id="982" name="Google Shape;982;p88"/>
          <p:cNvSpPr txBox="1">
            <a:spLocks noGrp="1"/>
          </p:cNvSpPr>
          <p:nvPr>
            <p:ph type="subTitle" idx="4294967295"/>
          </p:nvPr>
        </p:nvSpPr>
        <p:spPr>
          <a:xfrm>
            <a:off x="6320875" y="39550"/>
            <a:ext cx="2540100" cy="3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/>
              <a:t>Yu Ting</a:t>
            </a:r>
            <a:endParaRPr sz="1200" dirty="0"/>
          </a:p>
        </p:txBody>
      </p:sp>
      <p:sp>
        <p:nvSpPr>
          <p:cNvPr id="983" name="Google Shape;983;p88"/>
          <p:cNvSpPr txBox="1">
            <a:spLocks noGrp="1"/>
          </p:cNvSpPr>
          <p:nvPr>
            <p:ph type="body" idx="1"/>
          </p:nvPr>
        </p:nvSpPr>
        <p:spPr>
          <a:xfrm>
            <a:off x="4964625" y="2094300"/>
            <a:ext cx="3553200" cy="880800"/>
          </a:xfrm>
          <a:prstGeom prst="rect">
            <a:avLst/>
          </a:prstGeom>
          <a:ln w="9525" cap="flat" cmpd="sng">
            <a:solidFill>
              <a:srgbClr val="00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b="1"/>
              <a:t>Identify areas of improvement and update training methods.</a:t>
            </a:r>
            <a:endParaRPr sz="1300" b="1"/>
          </a:p>
        </p:txBody>
      </p:sp>
      <p:sp>
        <p:nvSpPr>
          <p:cNvPr id="984" name="Google Shape;984;p88"/>
          <p:cNvSpPr/>
          <p:nvPr/>
        </p:nvSpPr>
        <p:spPr>
          <a:xfrm rot="5400000">
            <a:off x="4049025" y="2363850"/>
            <a:ext cx="1226400" cy="341700"/>
          </a:xfrm>
          <a:prstGeom prst="triangle">
            <a:avLst>
              <a:gd name="adj" fmla="val 50000"/>
            </a:avLst>
          </a:prstGeom>
          <a:solidFill>
            <a:srgbClr val="FCE5C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Google Shape;989;p89"/>
          <p:cNvSpPr txBox="1">
            <a:spLocks noGrp="1"/>
          </p:cNvSpPr>
          <p:nvPr>
            <p:ph type="ctrTitle"/>
          </p:nvPr>
        </p:nvSpPr>
        <p:spPr>
          <a:xfrm>
            <a:off x="1215450" y="3032875"/>
            <a:ext cx="6713100" cy="3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GB"/>
              <a:t>Limitations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990" name="Google Shape;990;p89"/>
          <p:cNvSpPr txBox="1">
            <a:spLocks noGrp="1"/>
          </p:cNvSpPr>
          <p:nvPr>
            <p:ph type="title" idx="2"/>
          </p:nvPr>
        </p:nvSpPr>
        <p:spPr>
          <a:xfrm>
            <a:off x="6747150" y="2116971"/>
            <a:ext cx="1181400" cy="3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GB">
                <a:solidFill>
                  <a:srgbClr val="FFFFFF"/>
                </a:solidFill>
              </a:rPr>
              <a:t>07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991" name="Google Shape;991;p8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53</a:t>
            </a:fld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Google Shape;996;p90"/>
          <p:cNvSpPr txBox="1">
            <a:spLocks noGrp="1"/>
          </p:cNvSpPr>
          <p:nvPr>
            <p:ph type="ctrTitle"/>
          </p:nvPr>
        </p:nvSpPr>
        <p:spPr>
          <a:xfrm>
            <a:off x="629325" y="435325"/>
            <a:ext cx="8065800" cy="39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Limitations</a:t>
            </a:r>
            <a:endParaRPr/>
          </a:p>
        </p:txBody>
      </p:sp>
      <p:sp>
        <p:nvSpPr>
          <p:cNvPr id="997" name="Google Shape;997;p90"/>
          <p:cNvSpPr txBox="1">
            <a:spLocks noGrp="1"/>
          </p:cNvSpPr>
          <p:nvPr>
            <p:ph type="body" idx="1"/>
          </p:nvPr>
        </p:nvSpPr>
        <p:spPr>
          <a:xfrm>
            <a:off x="857925" y="2159388"/>
            <a:ext cx="3125100" cy="1980000"/>
          </a:xfrm>
          <a:prstGeom prst="rect">
            <a:avLst/>
          </a:prstGeom>
          <a:ln w="9525" cap="flat" cmpd="sng">
            <a:solidFill>
              <a:srgbClr val="00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 sz="1300" b="1"/>
              <a:t>Not reflective of real-life player performance.</a:t>
            </a:r>
            <a:endParaRPr sz="1300" b="1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 sz="1300" b="1"/>
              <a:t>Concrete data required.</a:t>
            </a:r>
            <a:endParaRPr sz="13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998" name="Google Shape;998;p9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54</a:t>
            </a:fld>
            <a:endParaRPr/>
          </a:p>
        </p:txBody>
      </p:sp>
      <p:sp>
        <p:nvSpPr>
          <p:cNvPr id="999" name="Google Shape;999;p90"/>
          <p:cNvSpPr txBox="1">
            <a:spLocks noGrp="1"/>
          </p:cNvSpPr>
          <p:nvPr>
            <p:ph type="body" idx="2"/>
          </p:nvPr>
        </p:nvSpPr>
        <p:spPr>
          <a:xfrm>
            <a:off x="4381700" y="2159388"/>
            <a:ext cx="3125100" cy="1980000"/>
          </a:xfrm>
          <a:prstGeom prst="rect">
            <a:avLst/>
          </a:prstGeom>
          <a:ln w="9525" cap="flat" cmpd="sng">
            <a:solidFill>
              <a:srgbClr val="00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 sz="1300" b="1"/>
              <a:t>Accuracy is only 52%</a:t>
            </a:r>
            <a:endParaRPr sz="1300" b="1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 sz="1300" b="1"/>
              <a:t>Didn’t consider internal factors as information is not public. </a:t>
            </a:r>
            <a:endParaRPr sz="1300" b="1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 sz="1300" b="1"/>
              <a:t>Biased towards train set data.</a:t>
            </a:r>
            <a:endParaRPr sz="13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1000" name="Google Shape;1000;p90"/>
          <p:cNvSpPr txBox="1">
            <a:spLocks noGrp="1"/>
          </p:cNvSpPr>
          <p:nvPr>
            <p:ph type="subTitle" idx="4294967295"/>
          </p:nvPr>
        </p:nvSpPr>
        <p:spPr>
          <a:xfrm>
            <a:off x="6320875" y="39550"/>
            <a:ext cx="2540100" cy="3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/>
              <a:t>Yu Ting</a:t>
            </a:r>
            <a:endParaRPr sz="1200" dirty="0"/>
          </a:p>
        </p:txBody>
      </p:sp>
      <p:sp>
        <p:nvSpPr>
          <p:cNvPr id="1001" name="Google Shape;1001;p90"/>
          <p:cNvSpPr txBox="1">
            <a:spLocks noGrp="1"/>
          </p:cNvSpPr>
          <p:nvPr>
            <p:ph type="body" idx="1"/>
          </p:nvPr>
        </p:nvSpPr>
        <p:spPr>
          <a:xfrm>
            <a:off x="4381700" y="1585381"/>
            <a:ext cx="3125100" cy="393600"/>
          </a:xfrm>
          <a:prstGeom prst="rect">
            <a:avLst/>
          </a:prstGeom>
          <a:solidFill>
            <a:srgbClr val="D4DDE3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b="1">
                <a:solidFill>
                  <a:srgbClr val="00344A"/>
                </a:solidFill>
              </a:rPr>
              <a:t>Match Outcome model</a:t>
            </a:r>
            <a:endParaRPr sz="1300" b="1">
              <a:solidFill>
                <a:srgbClr val="00344A"/>
              </a:solidFill>
            </a:endParaRPr>
          </a:p>
        </p:txBody>
      </p:sp>
      <p:sp>
        <p:nvSpPr>
          <p:cNvPr id="1002" name="Google Shape;1002;p90"/>
          <p:cNvSpPr txBox="1">
            <a:spLocks noGrp="1"/>
          </p:cNvSpPr>
          <p:nvPr>
            <p:ph type="body" idx="1"/>
          </p:nvPr>
        </p:nvSpPr>
        <p:spPr>
          <a:xfrm>
            <a:off x="857925" y="1585431"/>
            <a:ext cx="3125100" cy="393600"/>
          </a:xfrm>
          <a:prstGeom prst="rect">
            <a:avLst/>
          </a:prstGeom>
          <a:solidFill>
            <a:srgbClr val="D4DDE3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b="1">
                <a:solidFill>
                  <a:srgbClr val="00344A"/>
                </a:solidFill>
              </a:rPr>
              <a:t>Player Rating  model</a:t>
            </a:r>
            <a:endParaRPr sz="1300" b="1">
              <a:solidFill>
                <a:srgbClr val="00344A"/>
              </a:solidFill>
            </a:endParaRPr>
          </a:p>
        </p:txBody>
      </p:sp>
      <p:grpSp>
        <p:nvGrpSpPr>
          <p:cNvPr id="1003" name="Google Shape;1003;p90"/>
          <p:cNvGrpSpPr/>
          <p:nvPr/>
        </p:nvGrpSpPr>
        <p:grpSpPr>
          <a:xfrm>
            <a:off x="5654070" y="1043672"/>
            <a:ext cx="580375" cy="476089"/>
            <a:chOff x="1190625" y="707025"/>
            <a:chExt cx="5219200" cy="4281375"/>
          </a:xfrm>
        </p:grpSpPr>
        <p:sp>
          <p:nvSpPr>
            <p:cNvPr id="1004" name="Google Shape;1004;p90"/>
            <p:cNvSpPr/>
            <p:nvPr/>
          </p:nvSpPr>
          <p:spPr>
            <a:xfrm>
              <a:off x="1531500" y="1355350"/>
              <a:ext cx="4537450" cy="3021425"/>
            </a:xfrm>
            <a:custGeom>
              <a:avLst/>
              <a:gdLst/>
              <a:ahLst/>
              <a:cxnLst/>
              <a:rect l="l" t="t" r="r" b="b"/>
              <a:pathLst>
                <a:path w="181498" h="120857" extrusionOk="0">
                  <a:moveTo>
                    <a:pt x="16506" y="0"/>
                  </a:moveTo>
                  <a:lnTo>
                    <a:pt x="0" y="5122"/>
                  </a:lnTo>
                  <a:lnTo>
                    <a:pt x="8677" y="108624"/>
                  </a:lnTo>
                  <a:lnTo>
                    <a:pt x="21888" y="120857"/>
                  </a:lnTo>
                  <a:lnTo>
                    <a:pt x="159609" y="120857"/>
                  </a:lnTo>
                  <a:lnTo>
                    <a:pt x="172820" y="108624"/>
                  </a:lnTo>
                  <a:lnTo>
                    <a:pt x="181497" y="5122"/>
                  </a:lnTo>
                  <a:lnTo>
                    <a:pt x="164991" y="0"/>
                  </a:lnTo>
                  <a:lnTo>
                    <a:pt x="146529" y="32294"/>
                  </a:lnTo>
                  <a:cubicBezTo>
                    <a:pt x="143143" y="38227"/>
                    <a:pt x="137331" y="41616"/>
                    <a:pt x="130559" y="41616"/>
                  </a:cubicBezTo>
                  <a:cubicBezTo>
                    <a:pt x="130219" y="41616"/>
                    <a:pt x="129878" y="41608"/>
                    <a:pt x="129534" y="41591"/>
                  </a:cubicBezTo>
                  <a:cubicBezTo>
                    <a:pt x="122422" y="41101"/>
                    <a:pt x="116551" y="37056"/>
                    <a:pt x="113746" y="30467"/>
                  </a:cubicBezTo>
                  <a:lnTo>
                    <a:pt x="101154" y="1207"/>
                  </a:lnTo>
                  <a:lnTo>
                    <a:pt x="80343" y="1207"/>
                  </a:lnTo>
                  <a:lnTo>
                    <a:pt x="67752" y="30467"/>
                  </a:lnTo>
                  <a:cubicBezTo>
                    <a:pt x="64946" y="37056"/>
                    <a:pt x="59075" y="41101"/>
                    <a:pt x="51964" y="41591"/>
                  </a:cubicBezTo>
                  <a:cubicBezTo>
                    <a:pt x="51626" y="41608"/>
                    <a:pt x="51290" y="41616"/>
                    <a:pt x="50956" y="41616"/>
                  </a:cubicBezTo>
                  <a:cubicBezTo>
                    <a:pt x="44284" y="41616"/>
                    <a:pt x="38355" y="38227"/>
                    <a:pt x="34969" y="32294"/>
                  </a:cubicBezTo>
                  <a:lnTo>
                    <a:pt x="16506" y="0"/>
                  </a:lnTo>
                  <a:close/>
                </a:path>
              </a:pathLst>
            </a:custGeom>
            <a:solidFill>
              <a:srgbClr val="0053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5" name="Google Shape;1005;p90"/>
            <p:cNvSpPr/>
            <p:nvPr/>
          </p:nvSpPr>
          <p:spPr>
            <a:xfrm>
              <a:off x="2730275" y="3153525"/>
              <a:ext cx="305825" cy="305825"/>
            </a:xfrm>
            <a:custGeom>
              <a:avLst/>
              <a:gdLst/>
              <a:ahLst/>
              <a:cxnLst/>
              <a:rect l="l" t="t" r="r" b="b"/>
              <a:pathLst>
                <a:path w="12233" h="12233" extrusionOk="0">
                  <a:moveTo>
                    <a:pt x="6100" y="0"/>
                  </a:moveTo>
                  <a:cubicBezTo>
                    <a:pt x="2708" y="0"/>
                    <a:pt x="0" y="2740"/>
                    <a:pt x="0" y="6133"/>
                  </a:cubicBezTo>
                  <a:cubicBezTo>
                    <a:pt x="0" y="9492"/>
                    <a:pt x="2708" y="12232"/>
                    <a:pt x="6100" y="12232"/>
                  </a:cubicBezTo>
                  <a:cubicBezTo>
                    <a:pt x="9493" y="12232"/>
                    <a:pt x="12233" y="9492"/>
                    <a:pt x="12233" y="6133"/>
                  </a:cubicBezTo>
                  <a:cubicBezTo>
                    <a:pt x="12233" y="2740"/>
                    <a:pt x="9493" y="0"/>
                    <a:pt x="6100" y="0"/>
                  </a:cubicBezTo>
                  <a:close/>
                </a:path>
              </a:pathLst>
            </a:custGeom>
            <a:solidFill>
              <a:srgbClr val="DC56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6" name="Google Shape;1006;p90"/>
            <p:cNvSpPr/>
            <p:nvPr/>
          </p:nvSpPr>
          <p:spPr>
            <a:xfrm>
              <a:off x="2118650" y="3153525"/>
              <a:ext cx="305825" cy="305825"/>
            </a:xfrm>
            <a:custGeom>
              <a:avLst/>
              <a:gdLst/>
              <a:ahLst/>
              <a:cxnLst/>
              <a:rect l="l" t="t" r="r" b="b"/>
              <a:pathLst>
                <a:path w="12233" h="12233" extrusionOk="0">
                  <a:moveTo>
                    <a:pt x="6100" y="0"/>
                  </a:moveTo>
                  <a:cubicBezTo>
                    <a:pt x="2708" y="0"/>
                    <a:pt x="0" y="2740"/>
                    <a:pt x="0" y="6133"/>
                  </a:cubicBezTo>
                  <a:cubicBezTo>
                    <a:pt x="0" y="9492"/>
                    <a:pt x="2708" y="12232"/>
                    <a:pt x="6100" y="12232"/>
                  </a:cubicBezTo>
                  <a:cubicBezTo>
                    <a:pt x="9493" y="12232"/>
                    <a:pt x="12233" y="9492"/>
                    <a:pt x="12233" y="6133"/>
                  </a:cubicBezTo>
                  <a:cubicBezTo>
                    <a:pt x="12233" y="2740"/>
                    <a:pt x="9493" y="0"/>
                    <a:pt x="6100" y="0"/>
                  </a:cubicBezTo>
                  <a:close/>
                </a:path>
              </a:pathLst>
            </a:custGeom>
            <a:solidFill>
              <a:srgbClr val="DC56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7" name="Google Shape;1007;p90"/>
            <p:cNvSpPr/>
            <p:nvPr/>
          </p:nvSpPr>
          <p:spPr>
            <a:xfrm>
              <a:off x="4565150" y="3153525"/>
              <a:ext cx="305825" cy="305825"/>
            </a:xfrm>
            <a:custGeom>
              <a:avLst/>
              <a:gdLst/>
              <a:ahLst/>
              <a:cxnLst/>
              <a:rect l="l" t="t" r="r" b="b"/>
              <a:pathLst>
                <a:path w="12233" h="12233" extrusionOk="0">
                  <a:moveTo>
                    <a:pt x="6100" y="0"/>
                  </a:moveTo>
                  <a:cubicBezTo>
                    <a:pt x="2707" y="0"/>
                    <a:pt x="0" y="2740"/>
                    <a:pt x="0" y="6133"/>
                  </a:cubicBezTo>
                  <a:cubicBezTo>
                    <a:pt x="0" y="9492"/>
                    <a:pt x="2707" y="12232"/>
                    <a:pt x="6100" y="12232"/>
                  </a:cubicBezTo>
                  <a:cubicBezTo>
                    <a:pt x="9492" y="12232"/>
                    <a:pt x="12232" y="9492"/>
                    <a:pt x="12232" y="6133"/>
                  </a:cubicBezTo>
                  <a:cubicBezTo>
                    <a:pt x="12232" y="2740"/>
                    <a:pt x="9492" y="0"/>
                    <a:pt x="6100" y="0"/>
                  </a:cubicBezTo>
                  <a:close/>
                </a:path>
              </a:pathLst>
            </a:custGeom>
            <a:solidFill>
              <a:srgbClr val="DC56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8" name="Google Shape;1008;p90"/>
            <p:cNvSpPr/>
            <p:nvPr/>
          </p:nvSpPr>
          <p:spPr>
            <a:xfrm>
              <a:off x="5176750" y="3153525"/>
              <a:ext cx="305850" cy="305825"/>
            </a:xfrm>
            <a:custGeom>
              <a:avLst/>
              <a:gdLst/>
              <a:ahLst/>
              <a:cxnLst/>
              <a:rect l="l" t="t" r="r" b="b"/>
              <a:pathLst>
                <a:path w="12234" h="12233" extrusionOk="0">
                  <a:moveTo>
                    <a:pt x="6101" y="0"/>
                  </a:moveTo>
                  <a:cubicBezTo>
                    <a:pt x="2708" y="0"/>
                    <a:pt x="1" y="2740"/>
                    <a:pt x="1" y="6133"/>
                  </a:cubicBezTo>
                  <a:cubicBezTo>
                    <a:pt x="1" y="9492"/>
                    <a:pt x="2708" y="12232"/>
                    <a:pt x="6101" y="12232"/>
                  </a:cubicBezTo>
                  <a:cubicBezTo>
                    <a:pt x="9493" y="12232"/>
                    <a:pt x="12233" y="9492"/>
                    <a:pt x="12233" y="6133"/>
                  </a:cubicBezTo>
                  <a:cubicBezTo>
                    <a:pt x="12233" y="2740"/>
                    <a:pt x="9493" y="0"/>
                    <a:pt x="6101" y="0"/>
                  </a:cubicBezTo>
                  <a:close/>
                </a:path>
              </a:pathLst>
            </a:custGeom>
            <a:solidFill>
              <a:srgbClr val="DC56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9" name="Google Shape;1009;p90"/>
            <p:cNvSpPr/>
            <p:nvPr/>
          </p:nvSpPr>
          <p:spPr>
            <a:xfrm>
              <a:off x="3341900" y="707025"/>
              <a:ext cx="917450" cy="917450"/>
            </a:xfrm>
            <a:custGeom>
              <a:avLst/>
              <a:gdLst/>
              <a:ahLst/>
              <a:cxnLst/>
              <a:rect l="l" t="t" r="r" b="b"/>
              <a:pathLst>
                <a:path w="36698" h="36698" extrusionOk="0">
                  <a:moveTo>
                    <a:pt x="18333" y="0"/>
                  </a:moveTo>
                  <a:cubicBezTo>
                    <a:pt x="8188" y="0"/>
                    <a:pt x="0" y="8188"/>
                    <a:pt x="0" y="18365"/>
                  </a:cubicBezTo>
                  <a:cubicBezTo>
                    <a:pt x="0" y="28510"/>
                    <a:pt x="8188" y="36698"/>
                    <a:pt x="18333" y="36698"/>
                  </a:cubicBezTo>
                  <a:cubicBezTo>
                    <a:pt x="28477" y="36698"/>
                    <a:pt x="36698" y="28510"/>
                    <a:pt x="36698" y="18365"/>
                  </a:cubicBezTo>
                  <a:cubicBezTo>
                    <a:pt x="36698" y="8188"/>
                    <a:pt x="28477" y="0"/>
                    <a:pt x="18333" y="0"/>
                  </a:cubicBezTo>
                  <a:close/>
                </a:path>
              </a:pathLst>
            </a:custGeom>
            <a:solidFill>
              <a:srgbClr val="DC56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0" name="Google Shape;1010;p90"/>
            <p:cNvSpPr/>
            <p:nvPr/>
          </p:nvSpPr>
          <p:spPr>
            <a:xfrm>
              <a:off x="1748400" y="4070950"/>
              <a:ext cx="4103625" cy="917450"/>
            </a:xfrm>
            <a:custGeom>
              <a:avLst/>
              <a:gdLst/>
              <a:ahLst/>
              <a:cxnLst/>
              <a:rect l="l" t="t" r="r" b="b"/>
              <a:pathLst>
                <a:path w="164145" h="36698" extrusionOk="0">
                  <a:moveTo>
                    <a:pt x="1" y="0"/>
                  </a:moveTo>
                  <a:lnTo>
                    <a:pt x="2578" y="31054"/>
                  </a:lnTo>
                  <a:cubicBezTo>
                    <a:pt x="2806" y="34251"/>
                    <a:pt x="5514" y="36698"/>
                    <a:pt x="8678" y="36698"/>
                  </a:cubicBezTo>
                  <a:lnTo>
                    <a:pt x="155467" y="36698"/>
                  </a:lnTo>
                  <a:cubicBezTo>
                    <a:pt x="158664" y="36698"/>
                    <a:pt x="161339" y="34251"/>
                    <a:pt x="161600" y="31054"/>
                  </a:cubicBezTo>
                  <a:lnTo>
                    <a:pt x="164144" y="0"/>
                  </a:lnTo>
                  <a:close/>
                </a:path>
              </a:pathLst>
            </a:custGeom>
            <a:solidFill>
              <a:srgbClr val="DC56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1" name="Google Shape;1011;p90"/>
            <p:cNvSpPr/>
            <p:nvPr/>
          </p:nvSpPr>
          <p:spPr>
            <a:xfrm>
              <a:off x="3341900" y="2847700"/>
              <a:ext cx="917450" cy="917450"/>
            </a:xfrm>
            <a:custGeom>
              <a:avLst/>
              <a:gdLst/>
              <a:ahLst/>
              <a:cxnLst/>
              <a:rect l="l" t="t" r="r" b="b"/>
              <a:pathLst>
                <a:path w="36698" h="36698" extrusionOk="0">
                  <a:moveTo>
                    <a:pt x="18333" y="1"/>
                  </a:moveTo>
                  <a:cubicBezTo>
                    <a:pt x="8188" y="1"/>
                    <a:pt x="0" y="8188"/>
                    <a:pt x="0" y="18366"/>
                  </a:cubicBezTo>
                  <a:cubicBezTo>
                    <a:pt x="0" y="28510"/>
                    <a:pt x="8188" y="36698"/>
                    <a:pt x="18333" y="36698"/>
                  </a:cubicBezTo>
                  <a:cubicBezTo>
                    <a:pt x="28477" y="36698"/>
                    <a:pt x="36698" y="28510"/>
                    <a:pt x="36698" y="18366"/>
                  </a:cubicBezTo>
                  <a:cubicBezTo>
                    <a:pt x="36698" y="8188"/>
                    <a:pt x="28477" y="1"/>
                    <a:pt x="18333" y="1"/>
                  </a:cubicBezTo>
                  <a:close/>
                </a:path>
              </a:pathLst>
            </a:custGeom>
            <a:solidFill>
              <a:srgbClr val="0034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2" name="Google Shape;1012;p90"/>
            <p:cNvSpPr/>
            <p:nvPr/>
          </p:nvSpPr>
          <p:spPr>
            <a:xfrm>
              <a:off x="1190625" y="707025"/>
              <a:ext cx="917450" cy="917450"/>
            </a:xfrm>
            <a:custGeom>
              <a:avLst/>
              <a:gdLst/>
              <a:ahLst/>
              <a:cxnLst/>
              <a:rect l="l" t="t" r="r" b="b"/>
              <a:pathLst>
                <a:path w="36698" h="36698" extrusionOk="0">
                  <a:moveTo>
                    <a:pt x="18365" y="0"/>
                  </a:moveTo>
                  <a:cubicBezTo>
                    <a:pt x="8220" y="0"/>
                    <a:pt x="0" y="8221"/>
                    <a:pt x="0" y="18365"/>
                  </a:cubicBezTo>
                  <a:cubicBezTo>
                    <a:pt x="0" y="28478"/>
                    <a:pt x="8220" y="36698"/>
                    <a:pt x="18365" y="36698"/>
                  </a:cubicBezTo>
                  <a:cubicBezTo>
                    <a:pt x="28477" y="36698"/>
                    <a:pt x="36697" y="28478"/>
                    <a:pt x="36697" y="18365"/>
                  </a:cubicBezTo>
                  <a:cubicBezTo>
                    <a:pt x="36697" y="8221"/>
                    <a:pt x="28477" y="0"/>
                    <a:pt x="18365" y="0"/>
                  </a:cubicBezTo>
                  <a:close/>
                </a:path>
              </a:pathLst>
            </a:custGeom>
            <a:solidFill>
              <a:srgbClr val="DC56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3" name="Google Shape;1013;p90"/>
            <p:cNvSpPr/>
            <p:nvPr/>
          </p:nvSpPr>
          <p:spPr>
            <a:xfrm>
              <a:off x="5492350" y="707025"/>
              <a:ext cx="917475" cy="917450"/>
            </a:xfrm>
            <a:custGeom>
              <a:avLst/>
              <a:gdLst/>
              <a:ahLst/>
              <a:cxnLst/>
              <a:rect l="l" t="t" r="r" b="b"/>
              <a:pathLst>
                <a:path w="36699" h="36698" extrusionOk="0">
                  <a:moveTo>
                    <a:pt x="18366" y="0"/>
                  </a:moveTo>
                  <a:cubicBezTo>
                    <a:pt x="8221" y="0"/>
                    <a:pt x="1" y="8221"/>
                    <a:pt x="1" y="18365"/>
                  </a:cubicBezTo>
                  <a:cubicBezTo>
                    <a:pt x="1" y="28478"/>
                    <a:pt x="8221" y="36698"/>
                    <a:pt x="18366" y="36698"/>
                  </a:cubicBezTo>
                  <a:cubicBezTo>
                    <a:pt x="28478" y="36698"/>
                    <a:pt x="36698" y="28478"/>
                    <a:pt x="36698" y="18365"/>
                  </a:cubicBezTo>
                  <a:cubicBezTo>
                    <a:pt x="36698" y="8221"/>
                    <a:pt x="28478" y="0"/>
                    <a:pt x="18366" y="0"/>
                  </a:cubicBezTo>
                  <a:close/>
                </a:path>
              </a:pathLst>
            </a:custGeom>
            <a:solidFill>
              <a:srgbClr val="DC56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14" name="Google Shape;1014;p90"/>
          <p:cNvGrpSpPr/>
          <p:nvPr/>
        </p:nvGrpSpPr>
        <p:grpSpPr>
          <a:xfrm>
            <a:off x="2130286" y="1004111"/>
            <a:ext cx="580375" cy="516532"/>
            <a:chOff x="1190625" y="525175"/>
            <a:chExt cx="5219200" cy="4645075"/>
          </a:xfrm>
        </p:grpSpPr>
        <p:sp>
          <p:nvSpPr>
            <p:cNvPr id="1015" name="Google Shape;1015;p90"/>
            <p:cNvSpPr/>
            <p:nvPr/>
          </p:nvSpPr>
          <p:spPr>
            <a:xfrm>
              <a:off x="1190625" y="2367375"/>
              <a:ext cx="1909900" cy="2450600"/>
            </a:xfrm>
            <a:custGeom>
              <a:avLst/>
              <a:gdLst/>
              <a:ahLst/>
              <a:cxnLst/>
              <a:rect l="l" t="t" r="r" b="b"/>
              <a:pathLst>
                <a:path w="76396" h="98024" extrusionOk="0">
                  <a:moveTo>
                    <a:pt x="27760" y="0"/>
                  </a:moveTo>
                  <a:cubicBezTo>
                    <a:pt x="12461" y="0"/>
                    <a:pt x="0" y="12461"/>
                    <a:pt x="0" y="27760"/>
                  </a:cubicBezTo>
                  <a:lnTo>
                    <a:pt x="0" y="83344"/>
                  </a:lnTo>
                  <a:cubicBezTo>
                    <a:pt x="0" y="91434"/>
                    <a:pt x="6589" y="98023"/>
                    <a:pt x="14712" y="98023"/>
                  </a:cubicBezTo>
                  <a:lnTo>
                    <a:pt x="61717" y="98023"/>
                  </a:lnTo>
                  <a:cubicBezTo>
                    <a:pt x="69807" y="98023"/>
                    <a:pt x="76396" y="91434"/>
                    <a:pt x="76396" y="83344"/>
                  </a:cubicBezTo>
                  <a:lnTo>
                    <a:pt x="76396" y="27760"/>
                  </a:lnTo>
                  <a:cubicBezTo>
                    <a:pt x="76396" y="12461"/>
                    <a:pt x="63968" y="0"/>
                    <a:pt x="48636" y="0"/>
                  </a:cubicBezTo>
                  <a:close/>
                </a:path>
              </a:pathLst>
            </a:custGeom>
            <a:solidFill>
              <a:srgbClr val="0053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6" name="Google Shape;1016;p90"/>
            <p:cNvSpPr/>
            <p:nvPr/>
          </p:nvSpPr>
          <p:spPr>
            <a:xfrm>
              <a:off x="1190625" y="2367375"/>
              <a:ext cx="954950" cy="2450600"/>
            </a:xfrm>
            <a:custGeom>
              <a:avLst/>
              <a:gdLst/>
              <a:ahLst/>
              <a:cxnLst/>
              <a:rect l="l" t="t" r="r" b="b"/>
              <a:pathLst>
                <a:path w="38198" h="98024" extrusionOk="0">
                  <a:moveTo>
                    <a:pt x="27760" y="0"/>
                  </a:moveTo>
                  <a:cubicBezTo>
                    <a:pt x="12461" y="0"/>
                    <a:pt x="0" y="12461"/>
                    <a:pt x="0" y="27760"/>
                  </a:cubicBezTo>
                  <a:lnTo>
                    <a:pt x="0" y="83344"/>
                  </a:lnTo>
                  <a:cubicBezTo>
                    <a:pt x="0" y="91434"/>
                    <a:pt x="6589" y="98023"/>
                    <a:pt x="14712" y="98023"/>
                  </a:cubicBezTo>
                  <a:lnTo>
                    <a:pt x="38198" y="98023"/>
                  </a:lnTo>
                  <a:lnTo>
                    <a:pt x="38198" y="0"/>
                  </a:lnTo>
                  <a:close/>
                </a:path>
              </a:pathLst>
            </a:custGeom>
            <a:solidFill>
              <a:srgbClr val="0053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7" name="Google Shape;1017;p90"/>
            <p:cNvSpPr/>
            <p:nvPr/>
          </p:nvSpPr>
          <p:spPr>
            <a:xfrm>
              <a:off x="1697025" y="2435050"/>
              <a:ext cx="897075" cy="393100"/>
            </a:xfrm>
            <a:custGeom>
              <a:avLst/>
              <a:gdLst/>
              <a:ahLst/>
              <a:cxnLst/>
              <a:rect l="l" t="t" r="r" b="b"/>
              <a:pathLst>
                <a:path w="35883" h="15724" extrusionOk="0">
                  <a:moveTo>
                    <a:pt x="1" y="1"/>
                  </a:moveTo>
                  <a:lnTo>
                    <a:pt x="1" y="3361"/>
                  </a:lnTo>
                  <a:cubicBezTo>
                    <a:pt x="1" y="10178"/>
                    <a:pt x="5546" y="15724"/>
                    <a:pt x="12396" y="15724"/>
                  </a:cubicBezTo>
                  <a:lnTo>
                    <a:pt x="23520" y="15724"/>
                  </a:lnTo>
                  <a:cubicBezTo>
                    <a:pt x="30337" y="15724"/>
                    <a:pt x="35883" y="10178"/>
                    <a:pt x="35883" y="3361"/>
                  </a:cubicBezTo>
                  <a:lnTo>
                    <a:pt x="35883" y="1"/>
                  </a:lnTo>
                  <a:close/>
                </a:path>
              </a:pathLst>
            </a:custGeom>
            <a:solidFill>
              <a:srgbClr val="DC56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8" name="Google Shape;1018;p90"/>
            <p:cNvSpPr/>
            <p:nvPr/>
          </p:nvSpPr>
          <p:spPr>
            <a:xfrm>
              <a:off x="1697025" y="2435050"/>
              <a:ext cx="448550" cy="393100"/>
            </a:xfrm>
            <a:custGeom>
              <a:avLst/>
              <a:gdLst/>
              <a:ahLst/>
              <a:cxnLst/>
              <a:rect l="l" t="t" r="r" b="b"/>
              <a:pathLst>
                <a:path w="17942" h="15724" extrusionOk="0">
                  <a:moveTo>
                    <a:pt x="1" y="1"/>
                  </a:moveTo>
                  <a:lnTo>
                    <a:pt x="1" y="3361"/>
                  </a:lnTo>
                  <a:cubicBezTo>
                    <a:pt x="1" y="10178"/>
                    <a:pt x="5546" y="15724"/>
                    <a:pt x="12396" y="15724"/>
                  </a:cubicBezTo>
                  <a:lnTo>
                    <a:pt x="17942" y="15724"/>
                  </a:lnTo>
                  <a:lnTo>
                    <a:pt x="17942" y="1"/>
                  </a:lnTo>
                  <a:close/>
                </a:path>
              </a:pathLst>
            </a:custGeom>
            <a:solidFill>
              <a:srgbClr val="DC56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9" name="Google Shape;1019;p90"/>
            <p:cNvSpPr/>
            <p:nvPr/>
          </p:nvSpPr>
          <p:spPr>
            <a:xfrm>
              <a:off x="1436900" y="2408150"/>
              <a:ext cx="1417350" cy="635300"/>
            </a:xfrm>
            <a:custGeom>
              <a:avLst/>
              <a:gdLst/>
              <a:ahLst/>
              <a:cxnLst/>
              <a:rect l="l" t="t" r="r" b="b"/>
              <a:pathLst>
                <a:path w="56694" h="25412" extrusionOk="0">
                  <a:moveTo>
                    <a:pt x="8579" y="0"/>
                  </a:moveTo>
                  <a:cubicBezTo>
                    <a:pt x="5415" y="1110"/>
                    <a:pt x="2512" y="2806"/>
                    <a:pt x="0" y="4926"/>
                  </a:cubicBezTo>
                  <a:lnTo>
                    <a:pt x="8318" y="15625"/>
                  </a:lnTo>
                  <a:cubicBezTo>
                    <a:pt x="13179" y="21856"/>
                    <a:pt x="20485" y="25411"/>
                    <a:pt x="28347" y="25411"/>
                  </a:cubicBezTo>
                  <a:cubicBezTo>
                    <a:pt x="36241" y="25411"/>
                    <a:pt x="43548" y="21856"/>
                    <a:pt x="48375" y="15625"/>
                  </a:cubicBezTo>
                  <a:lnTo>
                    <a:pt x="56694" y="4926"/>
                  </a:lnTo>
                  <a:cubicBezTo>
                    <a:pt x="54182" y="2806"/>
                    <a:pt x="51279" y="1110"/>
                    <a:pt x="48115" y="0"/>
                  </a:cubicBezTo>
                  <a:lnTo>
                    <a:pt x="40645" y="9591"/>
                  </a:lnTo>
                  <a:cubicBezTo>
                    <a:pt x="37676" y="13407"/>
                    <a:pt x="33207" y="15625"/>
                    <a:pt x="28347" y="15625"/>
                  </a:cubicBezTo>
                  <a:cubicBezTo>
                    <a:pt x="23519" y="15625"/>
                    <a:pt x="19018" y="13407"/>
                    <a:pt x="16049" y="9591"/>
                  </a:cubicBezTo>
                  <a:lnTo>
                    <a:pt x="8579" y="0"/>
                  </a:lnTo>
                  <a:close/>
                </a:path>
              </a:pathLst>
            </a:custGeom>
            <a:solidFill>
              <a:srgbClr val="0034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0" name="Google Shape;1020;p90"/>
            <p:cNvSpPr/>
            <p:nvPr/>
          </p:nvSpPr>
          <p:spPr>
            <a:xfrm>
              <a:off x="1436900" y="2408150"/>
              <a:ext cx="708675" cy="635300"/>
            </a:xfrm>
            <a:custGeom>
              <a:avLst/>
              <a:gdLst/>
              <a:ahLst/>
              <a:cxnLst/>
              <a:rect l="l" t="t" r="r" b="b"/>
              <a:pathLst>
                <a:path w="28347" h="25412" extrusionOk="0">
                  <a:moveTo>
                    <a:pt x="8579" y="0"/>
                  </a:moveTo>
                  <a:cubicBezTo>
                    <a:pt x="5415" y="1110"/>
                    <a:pt x="2512" y="2806"/>
                    <a:pt x="0" y="4926"/>
                  </a:cubicBezTo>
                  <a:lnTo>
                    <a:pt x="8318" y="15625"/>
                  </a:lnTo>
                  <a:cubicBezTo>
                    <a:pt x="13179" y="21856"/>
                    <a:pt x="20485" y="25411"/>
                    <a:pt x="28347" y="25411"/>
                  </a:cubicBezTo>
                  <a:lnTo>
                    <a:pt x="28347" y="15625"/>
                  </a:lnTo>
                  <a:cubicBezTo>
                    <a:pt x="23519" y="15625"/>
                    <a:pt x="19018" y="13407"/>
                    <a:pt x="16049" y="9591"/>
                  </a:cubicBezTo>
                  <a:lnTo>
                    <a:pt x="8579" y="0"/>
                  </a:lnTo>
                  <a:close/>
                </a:path>
              </a:pathLst>
            </a:custGeom>
            <a:solidFill>
              <a:srgbClr val="0034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1" name="Google Shape;1021;p90"/>
            <p:cNvSpPr/>
            <p:nvPr/>
          </p:nvSpPr>
          <p:spPr>
            <a:xfrm>
              <a:off x="1432825" y="1080525"/>
              <a:ext cx="1426325" cy="1580450"/>
            </a:xfrm>
            <a:custGeom>
              <a:avLst/>
              <a:gdLst/>
              <a:ahLst/>
              <a:cxnLst/>
              <a:rect l="l" t="t" r="r" b="b"/>
              <a:pathLst>
                <a:path w="57053" h="63218" extrusionOk="0">
                  <a:moveTo>
                    <a:pt x="28021" y="0"/>
                  </a:moveTo>
                  <a:cubicBezTo>
                    <a:pt x="20420" y="0"/>
                    <a:pt x="13081" y="3164"/>
                    <a:pt x="7894" y="8710"/>
                  </a:cubicBezTo>
                  <a:cubicBezTo>
                    <a:pt x="2708" y="14223"/>
                    <a:pt x="0" y="21758"/>
                    <a:pt x="457" y="29326"/>
                  </a:cubicBezTo>
                  <a:lnTo>
                    <a:pt x="979" y="37383"/>
                  </a:lnTo>
                  <a:cubicBezTo>
                    <a:pt x="1892" y="51866"/>
                    <a:pt x="13994" y="63218"/>
                    <a:pt x="28510" y="63218"/>
                  </a:cubicBezTo>
                  <a:cubicBezTo>
                    <a:pt x="43058" y="63218"/>
                    <a:pt x="55128" y="51866"/>
                    <a:pt x="56041" y="37383"/>
                  </a:cubicBezTo>
                  <a:lnTo>
                    <a:pt x="56563" y="29326"/>
                  </a:lnTo>
                  <a:cubicBezTo>
                    <a:pt x="57052" y="21758"/>
                    <a:pt x="54345" y="14223"/>
                    <a:pt x="49158" y="8710"/>
                  </a:cubicBezTo>
                  <a:cubicBezTo>
                    <a:pt x="43939" y="3164"/>
                    <a:pt x="36632" y="0"/>
                    <a:pt x="29032" y="0"/>
                  </a:cubicBezTo>
                  <a:close/>
                </a:path>
              </a:pathLst>
            </a:custGeom>
            <a:solidFill>
              <a:srgbClr val="DC56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2" name="Google Shape;1022;p90"/>
            <p:cNvSpPr/>
            <p:nvPr/>
          </p:nvSpPr>
          <p:spPr>
            <a:xfrm>
              <a:off x="1432825" y="1080525"/>
              <a:ext cx="712750" cy="1580450"/>
            </a:xfrm>
            <a:custGeom>
              <a:avLst/>
              <a:gdLst/>
              <a:ahLst/>
              <a:cxnLst/>
              <a:rect l="l" t="t" r="r" b="b"/>
              <a:pathLst>
                <a:path w="28510" h="63218" extrusionOk="0">
                  <a:moveTo>
                    <a:pt x="28021" y="0"/>
                  </a:moveTo>
                  <a:cubicBezTo>
                    <a:pt x="20420" y="0"/>
                    <a:pt x="13081" y="3164"/>
                    <a:pt x="7894" y="8710"/>
                  </a:cubicBezTo>
                  <a:cubicBezTo>
                    <a:pt x="2708" y="14223"/>
                    <a:pt x="0" y="21758"/>
                    <a:pt x="457" y="29326"/>
                  </a:cubicBezTo>
                  <a:lnTo>
                    <a:pt x="979" y="37383"/>
                  </a:lnTo>
                  <a:cubicBezTo>
                    <a:pt x="1892" y="51866"/>
                    <a:pt x="13994" y="63218"/>
                    <a:pt x="28510" y="63218"/>
                  </a:cubicBezTo>
                  <a:lnTo>
                    <a:pt x="28510" y="0"/>
                  </a:lnTo>
                  <a:close/>
                </a:path>
              </a:pathLst>
            </a:custGeom>
            <a:solidFill>
              <a:srgbClr val="DC56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3" name="Google Shape;1023;p90"/>
            <p:cNvSpPr/>
            <p:nvPr/>
          </p:nvSpPr>
          <p:spPr>
            <a:xfrm>
              <a:off x="4499900" y="2367375"/>
              <a:ext cx="1909925" cy="2450600"/>
            </a:xfrm>
            <a:custGeom>
              <a:avLst/>
              <a:gdLst/>
              <a:ahLst/>
              <a:cxnLst/>
              <a:rect l="l" t="t" r="r" b="b"/>
              <a:pathLst>
                <a:path w="76397" h="98024" extrusionOk="0">
                  <a:moveTo>
                    <a:pt x="27760" y="0"/>
                  </a:moveTo>
                  <a:cubicBezTo>
                    <a:pt x="12429" y="0"/>
                    <a:pt x="0" y="12461"/>
                    <a:pt x="0" y="27760"/>
                  </a:cubicBezTo>
                  <a:lnTo>
                    <a:pt x="0" y="83344"/>
                  </a:lnTo>
                  <a:cubicBezTo>
                    <a:pt x="0" y="91434"/>
                    <a:pt x="6590" y="98023"/>
                    <a:pt x="14679" y="98023"/>
                  </a:cubicBezTo>
                  <a:lnTo>
                    <a:pt x="61685" y="98023"/>
                  </a:lnTo>
                  <a:cubicBezTo>
                    <a:pt x="69807" y="98023"/>
                    <a:pt x="76396" y="91434"/>
                    <a:pt x="76396" y="83344"/>
                  </a:cubicBezTo>
                  <a:lnTo>
                    <a:pt x="76396" y="27760"/>
                  </a:lnTo>
                  <a:cubicBezTo>
                    <a:pt x="76396" y="12461"/>
                    <a:pt x="63935" y="0"/>
                    <a:pt x="48637" y="0"/>
                  </a:cubicBezTo>
                  <a:close/>
                </a:path>
              </a:pathLst>
            </a:custGeom>
            <a:solidFill>
              <a:srgbClr val="0053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4" name="Google Shape;1024;p90"/>
            <p:cNvSpPr/>
            <p:nvPr/>
          </p:nvSpPr>
          <p:spPr>
            <a:xfrm>
              <a:off x="4499900" y="2367375"/>
              <a:ext cx="954975" cy="2450600"/>
            </a:xfrm>
            <a:custGeom>
              <a:avLst/>
              <a:gdLst/>
              <a:ahLst/>
              <a:cxnLst/>
              <a:rect l="l" t="t" r="r" b="b"/>
              <a:pathLst>
                <a:path w="38199" h="98024" extrusionOk="0">
                  <a:moveTo>
                    <a:pt x="27760" y="0"/>
                  </a:moveTo>
                  <a:cubicBezTo>
                    <a:pt x="12429" y="0"/>
                    <a:pt x="0" y="12461"/>
                    <a:pt x="0" y="27760"/>
                  </a:cubicBezTo>
                  <a:lnTo>
                    <a:pt x="0" y="83344"/>
                  </a:lnTo>
                  <a:cubicBezTo>
                    <a:pt x="0" y="91434"/>
                    <a:pt x="6590" y="98023"/>
                    <a:pt x="14679" y="98023"/>
                  </a:cubicBezTo>
                  <a:lnTo>
                    <a:pt x="38198" y="98023"/>
                  </a:lnTo>
                  <a:lnTo>
                    <a:pt x="38198" y="0"/>
                  </a:lnTo>
                  <a:close/>
                </a:path>
              </a:pathLst>
            </a:custGeom>
            <a:solidFill>
              <a:srgbClr val="0053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5" name="Google Shape;1025;p90"/>
            <p:cNvSpPr/>
            <p:nvPr/>
          </p:nvSpPr>
          <p:spPr>
            <a:xfrm>
              <a:off x="5006325" y="2435050"/>
              <a:ext cx="897075" cy="393100"/>
            </a:xfrm>
            <a:custGeom>
              <a:avLst/>
              <a:gdLst/>
              <a:ahLst/>
              <a:cxnLst/>
              <a:rect l="l" t="t" r="r" b="b"/>
              <a:pathLst>
                <a:path w="35883" h="15724" extrusionOk="0">
                  <a:moveTo>
                    <a:pt x="0" y="1"/>
                  </a:moveTo>
                  <a:lnTo>
                    <a:pt x="0" y="3361"/>
                  </a:lnTo>
                  <a:cubicBezTo>
                    <a:pt x="0" y="10178"/>
                    <a:pt x="5546" y="15724"/>
                    <a:pt x="12363" y="15724"/>
                  </a:cubicBezTo>
                  <a:lnTo>
                    <a:pt x="23487" y="15724"/>
                  </a:lnTo>
                  <a:cubicBezTo>
                    <a:pt x="30337" y="15724"/>
                    <a:pt x="35882" y="10178"/>
                    <a:pt x="35882" y="3361"/>
                  </a:cubicBezTo>
                  <a:lnTo>
                    <a:pt x="35882" y="1"/>
                  </a:lnTo>
                  <a:close/>
                </a:path>
              </a:pathLst>
            </a:custGeom>
            <a:solidFill>
              <a:srgbClr val="DC56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6" name="Google Shape;1026;p90"/>
            <p:cNvSpPr/>
            <p:nvPr/>
          </p:nvSpPr>
          <p:spPr>
            <a:xfrm>
              <a:off x="5006325" y="2435050"/>
              <a:ext cx="448550" cy="393100"/>
            </a:xfrm>
            <a:custGeom>
              <a:avLst/>
              <a:gdLst/>
              <a:ahLst/>
              <a:cxnLst/>
              <a:rect l="l" t="t" r="r" b="b"/>
              <a:pathLst>
                <a:path w="17942" h="15724" extrusionOk="0">
                  <a:moveTo>
                    <a:pt x="0" y="1"/>
                  </a:moveTo>
                  <a:lnTo>
                    <a:pt x="0" y="3361"/>
                  </a:lnTo>
                  <a:cubicBezTo>
                    <a:pt x="0" y="10178"/>
                    <a:pt x="5546" y="15724"/>
                    <a:pt x="12363" y="15724"/>
                  </a:cubicBezTo>
                  <a:lnTo>
                    <a:pt x="17941" y="15724"/>
                  </a:lnTo>
                  <a:lnTo>
                    <a:pt x="17941" y="1"/>
                  </a:lnTo>
                  <a:close/>
                </a:path>
              </a:pathLst>
            </a:custGeom>
            <a:solidFill>
              <a:srgbClr val="DC56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7" name="Google Shape;1027;p90"/>
            <p:cNvSpPr/>
            <p:nvPr/>
          </p:nvSpPr>
          <p:spPr>
            <a:xfrm>
              <a:off x="4746175" y="2408150"/>
              <a:ext cx="1417350" cy="635300"/>
            </a:xfrm>
            <a:custGeom>
              <a:avLst/>
              <a:gdLst/>
              <a:ahLst/>
              <a:cxnLst/>
              <a:rect l="l" t="t" r="r" b="b"/>
              <a:pathLst>
                <a:path w="56694" h="25412" extrusionOk="0">
                  <a:moveTo>
                    <a:pt x="8580" y="0"/>
                  </a:moveTo>
                  <a:cubicBezTo>
                    <a:pt x="5416" y="1110"/>
                    <a:pt x="2512" y="2806"/>
                    <a:pt x="1" y="4926"/>
                  </a:cubicBezTo>
                  <a:lnTo>
                    <a:pt x="8319" y="15625"/>
                  </a:lnTo>
                  <a:cubicBezTo>
                    <a:pt x="13146" y="21856"/>
                    <a:pt x="20453" y="25411"/>
                    <a:pt x="28347" y="25411"/>
                  </a:cubicBezTo>
                  <a:cubicBezTo>
                    <a:pt x="36209" y="25411"/>
                    <a:pt x="43516" y="21856"/>
                    <a:pt x="48376" y="15625"/>
                  </a:cubicBezTo>
                  <a:lnTo>
                    <a:pt x="56694" y="4926"/>
                  </a:lnTo>
                  <a:cubicBezTo>
                    <a:pt x="54182" y="2806"/>
                    <a:pt x="51279" y="1110"/>
                    <a:pt x="48115" y="0"/>
                  </a:cubicBezTo>
                  <a:lnTo>
                    <a:pt x="40645" y="9591"/>
                  </a:lnTo>
                  <a:cubicBezTo>
                    <a:pt x="37677" y="13407"/>
                    <a:pt x="33175" y="15625"/>
                    <a:pt x="28347" y="15625"/>
                  </a:cubicBezTo>
                  <a:cubicBezTo>
                    <a:pt x="23487" y="15625"/>
                    <a:pt x="19018" y="13407"/>
                    <a:pt x="16050" y="9591"/>
                  </a:cubicBezTo>
                  <a:lnTo>
                    <a:pt x="8580" y="0"/>
                  </a:lnTo>
                  <a:close/>
                </a:path>
              </a:pathLst>
            </a:custGeom>
            <a:solidFill>
              <a:srgbClr val="0034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8" name="Google Shape;1028;p90"/>
            <p:cNvSpPr/>
            <p:nvPr/>
          </p:nvSpPr>
          <p:spPr>
            <a:xfrm>
              <a:off x="4746175" y="2408150"/>
              <a:ext cx="708700" cy="635300"/>
            </a:xfrm>
            <a:custGeom>
              <a:avLst/>
              <a:gdLst/>
              <a:ahLst/>
              <a:cxnLst/>
              <a:rect l="l" t="t" r="r" b="b"/>
              <a:pathLst>
                <a:path w="28348" h="25412" extrusionOk="0">
                  <a:moveTo>
                    <a:pt x="8580" y="0"/>
                  </a:moveTo>
                  <a:cubicBezTo>
                    <a:pt x="5416" y="1110"/>
                    <a:pt x="2512" y="2806"/>
                    <a:pt x="1" y="4926"/>
                  </a:cubicBezTo>
                  <a:lnTo>
                    <a:pt x="8319" y="15625"/>
                  </a:lnTo>
                  <a:cubicBezTo>
                    <a:pt x="13146" y="21856"/>
                    <a:pt x="20453" y="25411"/>
                    <a:pt x="28347" y="25411"/>
                  </a:cubicBezTo>
                  <a:lnTo>
                    <a:pt x="28347" y="15625"/>
                  </a:lnTo>
                  <a:cubicBezTo>
                    <a:pt x="23487" y="15625"/>
                    <a:pt x="19018" y="13407"/>
                    <a:pt x="16050" y="9591"/>
                  </a:cubicBezTo>
                  <a:lnTo>
                    <a:pt x="8580" y="0"/>
                  </a:lnTo>
                  <a:close/>
                </a:path>
              </a:pathLst>
            </a:custGeom>
            <a:solidFill>
              <a:srgbClr val="0034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9" name="Google Shape;1029;p90"/>
            <p:cNvSpPr/>
            <p:nvPr/>
          </p:nvSpPr>
          <p:spPr>
            <a:xfrm>
              <a:off x="4741275" y="1080525"/>
              <a:ext cx="1426350" cy="1580450"/>
            </a:xfrm>
            <a:custGeom>
              <a:avLst/>
              <a:gdLst/>
              <a:ahLst/>
              <a:cxnLst/>
              <a:rect l="l" t="t" r="r" b="b"/>
              <a:pathLst>
                <a:path w="57054" h="63218" extrusionOk="0">
                  <a:moveTo>
                    <a:pt x="28021" y="0"/>
                  </a:moveTo>
                  <a:cubicBezTo>
                    <a:pt x="20421" y="0"/>
                    <a:pt x="13114" y="3164"/>
                    <a:pt x="7895" y="8710"/>
                  </a:cubicBezTo>
                  <a:cubicBezTo>
                    <a:pt x="2708" y="14223"/>
                    <a:pt x="1" y="21758"/>
                    <a:pt x="490" y="29326"/>
                  </a:cubicBezTo>
                  <a:lnTo>
                    <a:pt x="1012" y="37383"/>
                  </a:lnTo>
                  <a:cubicBezTo>
                    <a:pt x="1925" y="51866"/>
                    <a:pt x="14027" y="63218"/>
                    <a:pt x="28543" y="63218"/>
                  </a:cubicBezTo>
                  <a:cubicBezTo>
                    <a:pt x="43059" y="63218"/>
                    <a:pt x="55161" y="51866"/>
                    <a:pt x="56074" y="37383"/>
                  </a:cubicBezTo>
                  <a:lnTo>
                    <a:pt x="56596" y="29326"/>
                  </a:lnTo>
                  <a:cubicBezTo>
                    <a:pt x="57053" y="21758"/>
                    <a:pt x="54346" y="14223"/>
                    <a:pt x="49159" y="8710"/>
                  </a:cubicBezTo>
                  <a:cubicBezTo>
                    <a:pt x="43972" y="3164"/>
                    <a:pt x="36633" y="0"/>
                    <a:pt x="29033" y="0"/>
                  </a:cubicBezTo>
                  <a:close/>
                </a:path>
              </a:pathLst>
            </a:custGeom>
            <a:solidFill>
              <a:srgbClr val="DC56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0" name="Google Shape;1030;p90"/>
            <p:cNvSpPr/>
            <p:nvPr/>
          </p:nvSpPr>
          <p:spPr>
            <a:xfrm>
              <a:off x="4741275" y="1080525"/>
              <a:ext cx="713600" cy="1580450"/>
            </a:xfrm>
            <a:custGeom>
              <a:avLst/>
              <a:gdLst/>
              <a:ahLst/>
              <a:cxnLst/>
              <a:rect l="l" t="t" r="r" b="b"/>
              <a:pathLst>
                <a:path w="28544" h="63218" extrusionOk="0">
                  <a:moveTo>
                    <a:pt x="28021" y="0"/>
                  </a:moveTo>
                  <a:cubicBezTo>
                    <a:pt x="20421" y="0"/>
                    <a:pt x="13114" y="3164"/>
                    <a:pt x="7895" y="8710"/>
                  </a:cubicBezTo>
                  <a:cubicBezTo>
                    <a:pt x="2708" y="14223"/>
                    <a:pt x="1" y="21758"/>
                    <a:pt x="490" y="29326"/>
                  </a:cubicBezTo>
                  <a:lnTo>
                    <a:pt x="1012" y="37383"/>
                  </a:lnTo>
                  <a:cubicBezTo>
                    <a:pt x="1925" y="51866"/>
                    <a:pt x="14027" y="63218"/>
                    <a:pt x="28543" y="63218"/>
                  </a:cubicBezTo>
                  <a:lnTo>
                    <a:pt x="28543" y="0"/>
                  </a:lnTo>
                  <a:close/>
                </a:path>
              </a:pathLst>
            </a:custGeom>
            <a:solidFill>
              <a:srgbClr val="DC56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1" name="Google Shape;1031;p90"/>
            <p:cNvSpPr/>
            <p:nvPr/>
          </p:nvSpPr>
          <p:spPr>
            <a:xfrm>
              <a:off x="2472575" y="3241575"/>
              <a:ext cx="422450" cy="305025"/>
            </a:xfrm>
            <a:custGeom>
              <a:avLst/>
              <a:gdLst/>
              <a:ahLst/>
              <a:cxnLst/>
              <a:rect l="l" t="t" r="r" b="b"/>
              <a:pathLst>
                <a:path w="16898" h="12201" extrusionOk="0">
                  <a:moveTo>
                    <a:pt x="6100" y="1"/>
                  </a:moveTo>
                  <a:cubicBezTo>
                    <a:pt x="2740" y="1"/>
                    <a:pt x="0" y="2741"/>
                    <a:pt x="0" y="6101"/>
                  </a:cubicBezTo>
                  <a:cubicBezTo>
                    <a:pt x="0" y="9461"/>
                    <a:pt x="2740" y="12201"/>
                    <a:pt x="6100" y="12201"/>
                  </a:cubicBezTo>
                  <a:lnTo>
                    <a:pt x="10830" y="12201"/>
                  </a:lnTo>
                  <a:cubicBezTo>
                    <a:pt x="14190" y="12201"/>
                    <a:pt x="16898" y="9461"/>
                    <a:pt x="16898" y="6101"/>
                  </a:cubicBezTo>
                  <a:cubicBezTo>
                    <a:pt x="16898" y="2741"/>
                    <a:pt x="14190" y="1"/>
                    <a:pt x="10830" y="1"/>
                  </a:cubicBezTo>
                  <a:close/>
                </a:path>
              </a:pathLst>
            </a:custGeom>
            <a:solidFill>
              <a:srgbClr val="0034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2" name="Google Shape;1032;p90"/>
            <p:cNvSpPr/>
            <p:nvPr/>
          </p:nvSpPr>
          <p:spPr>
            <a:xfrm>
              <a:off x="2607125" y="2125175"/>
              <a:ext cx="2373950" cy="3045075"/>
            </a:xfrm>
            <a:custGeom>
              <a:avLst/>
              <a:gdLst/>
              <a:ahLst/>
              <a:cxnLst/>
              <a:rect l="l" t="t" r="r" b="b"/>
              <a:pathLst>
                <a:path w="94958" h="121803" extrusionOk="0">
                  <a:moveTo>
                    <a:pt x="34513" y="0"/>
                  </a:moveTo>
                  <a:cubicBezTo>
                    <a:pt x="15495" y="0"/>
                    <a:pt x="1" y="15462"/>
                    <a:pt x="1" y="34480"/>
                  </a:cubicBezTo>
                  <a:lnTo>
                    <a:pt x="1" y="103536"/>
                  </a:lnTo>
                  <a:cubicBezTo>
                    <a:pt x="1" y="113615"/>
                    <a:pt x="8188" y="121803"/>
                    <a:pt x="18268" y="121803"/>
                  </a:cubicBezTo>
                  <a:lnTo>
                    <a:pt x="76690" y="121803"/>
                  </a:lnTo>
                  <a:cubicBezTo>
                    <a:pt x="86770" y="121803"/>
                    <a:pt x="94957" y="113615"/>
                    <a:pt x="94957" y="103536"/>
                  </a:cubicBezTo>
                  <a:lnTo>
                    <a:pt x="94957" y="34480"/>
                  </a:lnTo>
                  <a:cubicBezTo>
                    <a:pt x="94957" y="15462"/>
                    <a:pt x="79495" y="0"/>
                    <a:pt x="60478" y="0"/>
                  </a:cubicBezTo>
                  <a:close/>
                </a:path>
              </a:pathLst>
            </a:custGeom>
            <a:solidFill>
              <a:srgbClr val="0053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3" name="Google Shape;1033;p90"/>
            <p:cNvSpPr/>
            <p:nvPr/>
          </p:nvSpPr>
          <p:spPr>
            <a:xfrm>
              <a:off x="2607125" y="2125175"/>
              <a:ext cx="1187400" cy="3045075"/>
            </a:xfrm>
            <a:custGeom>
              <a:avLst/>
              <a:gdLst/>
              <a:ahLst/>
              <a:cxnLst/>
              <a:rect l="l" t="t" r="r" b="b"/>
              <a:pathLst>
                <a:path w="47496" h="121803" extrusionOk="0">
                  <a:moveTo>
                    <a:pt x="34513" y="0"/>
                  </a:moveTo>
                  <a:cubicBezTo>
                    <a:pt x="15495" y="0"/>
                    <a:pt x="1" y="15462"/>
                    <a:pt x="1" y="34480"/>
                  </a:cubicBezTo>
                  <a:lnTo>
                    <a:pt x="1" y="103536"/>
                  </a:lnTo>
                  <a:cubicBezTo>
                    <a:pt x="1" y="113615"/>
                    <a:pt x="8188" y="121803"/>
                    <a:pt x="18268" y="121803"/>
                  </a:cubicBezTo>
                  <a:lnTo>
                    <a:pt x="47495" y="121803"/>
                  </a:lnTo>
                  <a:lnTo>
                    <a:pt x="47495" y="0"/>
                  </a:lnTo>
                  <a:close/>
                </a:path>
              </a:pathLst>
            </a:custGeom>
            <a:solidFill>
              <a:srgbClr val="0053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4" name="Google Shape;1034;p90"/>
            <p:cNvSpPr/>
            <p:nvPr/>
          </p:nvSpPr>
          <p:spPr>
            <a:xfrm>
              <a:off x="3236700" y="2209175"/>
              <a:ext cx="1114800" cy="487675"/>
            </a:xfrm>
            <a:custGeom>
              <a:avLst/>
              <a:gdLst/>
              <a:ahLst/>
              <a:cxnLst/>
              <a:rect l="l" t="t" r="r" b="b"/>
              <a:pathLst>
                <a:path w="44592" h="19507" extrusionOk="0">
                  <a:moveTo>
                    <a:pt x="0" y="0"/>
                  </a:moveTo>
                  <a:lnTo>
                    <a:pt x="0" y="4143"/>
                  </a:lnTo>
                  <a:cubicBezTo>
                    <a:pt x="0" y="12624"/>
                    <a:pt x="6883" y="19507"/>
                    <a:pt x="15397" y="19507"/>
                  </a:cubicBezTo>
                  <a:lnTo>
                    <a:pt x="29228" y="19507"/>
                  </a:lnTo>
                  <a:cubicBezTo>
                    <a:pt x="37709" y="19507"/>
                    <a:pt x="44592" y="12624"/>
                    <a:pt x="44592" y="4143"/>
                  </a:cubicBezTo>
                  <a:lnTo>
                    <a:pt x="44592" y="0"/>
                  </a:lnTo>
                  <a:close/>
                </a:path>
              </a:pathLst>
            </a:custGeom>
            <a:solidFill>
              <a:srgbClr val="DC56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5" name="Google Shape;1035;p90"/>
            <p:cNvSpPr/>
            <p:nvPr/>
          </p:nvSpPr>
          <p:spPr>
            <a:xfrm>
              <a:off x="3236700" y="2209175"/>
              <a:ext cx="557825" cy="487675"/>
            </a:xfrm>
            <a:custGeom>
              <a:avLst/>
              <a:gdLst/>
              <a:ahLst/>
              <a:cxnLst/>
              <a:rect l="l" t="t" r="r" b="b"/>
              <a:pathLst>
                <a:path w="22313" h="19507" extrusionOk="0">
                  <a:moveTo>
                    <a:pt x="0" y="0"/>
                  </a:moveTo>
                  <a:lnTo>
                    <a:pt x="0" y="4143"/>
                  </a:lnTo>
                  <a:cubicBezTo>
                    <a:pt x="0" y="12624"/>
                    <a:pt x="6883" y="19507"/>
                    <a:pt x="15397" y="19507"/>
                  </a:cubicBezTo>
                  <a:lnTo>
                    <a:pt x="22312" y="19507"/>
                  </a:lnTo>
                  <a:lnTo>
                    <a:pt x="22312" y="0"/>
                  </a:lnTo>
                  <a:close/>
                </a:path>
              </a:pathLst>
            </a:custGeom>
            <a:solidFill>
              <a:srgbClr val="DC56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6" name="Google Shape;1036;p90"/>
            <p:cNvSpPr/>
            <p:nvPr/>
          </p:nvSpPr>
          <p:spPr>
            <a:xfrm>
              <a:off x="2913750" y="2174925"/>
              <a:ext cx="1761500" cy="790225"/>
            </a:xfrm>
            <a:custGeom>
              <a:avLst/>
              <a:gdLst/>
              <a:ahLst/>
              <a:cxnLst/>
              <a:rect l="l" t="t" r="r" b="b"/>
              <a:pathLst>
                <a:path w="70460" h="31609" extrusionOk="0">
                  <a:moveTo>
                    <a:pt x="10635" y="0"/>
                  </a:moveTo>
                  <a:cubicBezTo>
                    <a:pt x="6720" y="1403"/>
                    <a:pt x="3132" y="3523"/>
                    <a:pt x="1" y="6165"/>
                  </a:cubicBezTo>
                  <a:lnTo>
                    <a:pt x="10341" y="19442"/>
                  </a:lnTo>
                  <a:cubicBezTo>
                    <a:pt x="16343" y="27173"/>
                    <a:pt x="25412" y="31609"/>
                    <a:pt x="35230" y="31609"/>
                  </a:cubicBezTo>
                  <a:cubicBezTo>
                    <a:pt x="45016" y="31609"/>
                    <a:pt x="54085" y="27173"/>
                    <a:pt x="60119" y="19442"/>
                  </a:cubicBezTo>
                  <a:lnTo>
                    <a:pt x="70460" y="6165"/>
                  </a:lnTo>
                  <a:cubicBezTo>
                    <a:pt x="67328" y="3523"/>
                    <a:pt x="63740" y="1403"/>
                    <a:pt x="59793" y="0"/>
                  </a:cubicBezTo>
                  <a:lnTo>
                    <a:pt x="50496" y="11939"/>
                  </a:lnTo>
                  <a:cubicBezTo>
                    <a:pt x="46810" y="16702"/>
                    <a:pt x="41232" y="19409"/>
                    <a:pt x="35230" y="19409"/>
                  </a:cubicBezTo>
                  <a:cubicBezTo>
                    <a:pt x="29196" y="19409"/>
                    <a:pt x="23650" y="16702"/>
                    <a:pt x="19932" y="11939"/>
                  </a:cubicBezTo>
                  <a:lnTo>
                    <a:pt x="10635" y="0"/>
                  </a:lnTo>
                  <a:close/>
                </a:path>
              </a:pathLst>
            </a:custGeom>
            <a:solidFill>
              <a:srgbClr val="0034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7" name="Google Shape;1037;p90"/>
            <p:cNvSpPr/>
            <p:nvPr/>
          </p:nvSpPr>
          <p:spPr>
            <a:xfrm>
              <a:off x="2913750" y="2174925"/>
              <a:ext cx="880775" cy="790225"/>
            </a:xfrm>
            <a:custGeom>
              <a:avLst/>
              <a:gdLst/>
              <a:ahLst/>
              <a:cxnLst/>
              <a:rect l="l" t="t" r="r" b="b"/>
              <a:pathLst>
                <a:path w="35231" h="31609" extrusionOk="0">
                  <a:moveTo>
                    <a:pt x="10635" y="0"/>
                  </a:moveTo>
                  <a:cubicBezTo>
                    <a:pt x="6720" y="1403"/>
                    <a:pt x="3132" y="3523"/>
                    <a:pt x="1" y="6165"/>
                  </a:cubicBezTo>
                  <a:lnTo>
                    <a:pt x="10341" y="19442"/>
                  </a:lnTo>
                  <a:cubicBezTo>
                    <a:pt x="16343" y="27173"/>
                    <a:pt x="25412" y="31609"/>
                    <a:pt x="35230" y="31609"/>
                  </a:cubicBezTo>
                  <a:lnTo>
                    <a:pt x="35230" y="19409"/>
                  </a:lnTo>
                  <a:cubicBezTo>
                    <a:pt x="29196" y="19409"/>
                    <a:pt x="23650" y="16702"/>
                    <a:pt x="19932" y="11939"/>
                  </a:cubicBezTo>
                  <a:lnTo>
                    <a:pt x="10635" y="0"/>
                  </a:lnTo>
                  <a:close/>
                </a:path>
              </a:pathLst>
            </a:custGeom>
            <a:solidFill>
              <a:srgbClr val="0034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8" name="Google Shape;1038;p90"/>
            <p:cNvSpPr/>
            <p:nvPr/>
          </p:nvSpPr>
          <p:spPr>
            <a:xfrm>
              <a:off x="2908050" y="525175"/>
              <a:ext cx="1772925" cy="1964550"/>
            </a:xfrm>
            <a:custGeom>
              <a:avLst/>
              <a:gdLst/>
              <a:ahLst/>
              <a:cxnLst/>
              <a:rect l="l" t="t" r="r" b="b"/>
              <a:pathLst>
                <a:path w="70917" h="78582" extrusionOk="0">
                  <a:moveTo>
                    <a:pt x="34806" y="0"/>
                  </a:moveTo>
                  <a:cubicBezTo>
                    <a:pt x="25379" y="0"/>
                    <a:pt x="16278" y="3947"/>
                    <a:pt x="9819" y="10830"/>
                  </a:cubicBezTo>
                  <a:cubicBezTo>
                    <a:pt x="3360" y="17713"/>
                    <a:pt x="0" y="27042"/>
                    <a:pt x="588" y="36469"/>
                  </a:cubicBezTo>
                  <a:lnTo>
                    <a:pt x="1240" y="46451"/>
                  </a:lnTo>
                  <a:cubicBezTo>
                    <a:pt x="2382" y="64457"/>
                    <a:pt x="17387" y="78581"/>
                    <a:pt x="35458" y="78581"/>
                  </a:cubicBezTo>
                  <a:cubicBezTo>
                    <a:pt x="53497" y="78581"/>
                    <a:pt x="68535" y="64457"/>
                    <a:pt x="69676" y="46451"/>
                  </a:cubicBezTo>
                  <a:lnTo>
                    <a:pt x="70296" y="36469"/>
                  </a:lnTo>
                  <a:cubicBezTo>
                    <a:pt x="70916" y="27042"/>
                    <a:pt x="67556" y="17713"/>
                    <a:pt x="61097" y="10830"/>
                  </a:cubicBezTo>
                  <a:cubicBezTo>
                    <a:pt x="54639" y="3947"/>
                    <a:pt x="45505" y="0"/>
                    <a:pt x="36078" y="0"/>
                  </a:cubicBezTo>
                  <a:close/>
                </a:path>
              </a:pathLst>
            </a:custGeom>
            <a:solidFill>
              <a:srgbClr val="DC56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9" name="Google Shape;1039;p90"/>
            <p:cNvSpPr/>
            <p:nvPr/>
          </p:nvSpPr>
          <p:spPr>
            <a:xfrm>
              <a:off x="2908050" y="525175"/>
              <a:ext cx="886475" cy="1964550"/>
            </a:xfrm>
            <a:custGeom>
              <a:avLst/>
              <a:gdLst/>
              <a:ahLst/>
              <a:cxnLst/>
              <a:rect l="l" t="t" r="r" b="b"/>
              <a:pathLst>
                <a:path w="35459" h="78582" extrusionOk="0">
                  <a:moveTo>
                    <a:pt x="34806" y="0"/>
                  </a:moveTo>
                  <a:cubicBezTo>
                    <a:pt x="25379" y="0"/>
                    <a:pt x="16278" y="3947"/>
                    <a:pt x="9819" y="10830"/>
                  </a:cubicBezTo>
                  <a:cubicBezTo>
                    <a:pt x="3360" y="17713"/>
                    <a:pt x="0" y="27042"/>
                    <a:pt x="588" y="36469"/>
                  </a:cubicBezTo>
                  <a:lnTo>
                    <a:pt x="1240" y="46451"/>
                  </a:lnTo>
                  <a:cubicBezTo>
                    <a:pt x="2382" y="64457"/>
                    <a:pt x="17387" y="78581"/>
                    <a:pt x="35458" y="78581"/>
                  </a:cubicBezTo>
                  <a:lnTo>
                    <a:pt x="35458" y="0"/>
                  </a:lnTo>
                  <a:close/>
                </a:path>
              </a:pathLst>
            </a:custGeom>
            <a:solidFill>
              <a:srgbClr val="DC56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0" name="Google Shape;1040;p90"/>
            <p:cNvSpPr/>
            <p:nvPr/>
          </p:nvSpPr>
          <p:spPr>
            <a:xfrm>
              <a:off x="4292750" y="3241575"/>
              <a:ext cx="422475" cy="305025"/>
            </a:xfrm>
            <a:custGeom>
              <a:avLst/>
              <a:gdLst/>
              <a:ahLst/>
              <a:cxnLst/>
              <a:rect l="l" t="t" r="r" b="b"/>
              <a:pathLst>
                <a:path w="16899" h="12201" extrusionOk="0">
                  <a:moveTo>
                    <a:pt x="6101" y="1"/>
                  </a:moveTo>
                  <a:cubicBezTo>
                    <a:pt x="2741" y="1"/>
                    <a:pt x="1" y="2741"/>
                    <a:pt x="1" y="6101"/>
                  </a:cubicBezTo>
                  <a:cubicBezTo>
                    <a:pt x="1" y="9461"/>
                    <a:pt x="2741" y="12201"/>
                    <a:pt x="6101" y="12201"/>
                  </a:cubicBezTo>
                  <a:lnTo>
                    <a:pt x="10798" y="12201"/>
                  </a:lnTo>
                  <a:cubicBezTo>
                    <a:pt x="14191" y="12201"/>
                    <a:pt x="16898" y="9461"/>
                    <a:pt x="16898" y="6101"/>
                  </a:cubicBezTo>
                  <a:cubicBezTo>
                    <a:pt x="16898" y="2741"/>
                    <a:pt x="14191" y="1"/>
                    <a:pt x="10798" y="1"/>
                  </a:cubicBezTo>
                  <a:close/>
                </a:path>
              </a:pathLst>
            </a:custGeom>
            <a:solidFill>
              <a:srgbClr val="0034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1" name="Google Shape;1041;p90"/>
            <p:cNvSpPr/>
            <p:nvPr/>
          </p:nvSpPr>
          <p:spPr>
            <a:xfrm>
              <a:off x="5838950" y="3241575"/>
              <a:ext cx="422450" cy="305025"/>
            </a:xfrm>
            <a:custGeom>
              <a:avLst/>
              <a:gdLst/>
              <a:ahLst/>
              <a:cxnLst/>
              <a:rect l="l" t="t" r="r" b="b"/>
              <a:pathLst>
                <a:path w="16898" h="12201" extrusionOk="0">
                  <a:moveTo>
                    <a:pt x="6100" y="1"/>
                  </a:moveTo>
                  <a:cubicBezTo>
                    <a:pt x="2740" y="1"/>
                    <a:pt x="0" y="2741"/>
                    <a:pt x="0" y="6101"/>
                  </a:cubicBezTo>
                  <a:cubicBezTo>
                    <a:pt x="0" y="9461"/>
                    <a:pt x="2740" y="12201"/>
                    <a:pt x="6100" y="12201"/>
                  </a:cubicBezTo>
                  <a:lnTo>
                    <a:pt x="10797" y="12201"/>
                  </a:lnTo>
                  <a:cubicBezTo>
                    <a:pt x="14157" y="12201"/>
                    <a:pt x="16897" y="9461"/>
                    <a:pt x="16897" y="6101"/>
                  </a:cubicBezTo>
                  <a:cubicBezTo>
                    <a:pt x="16897" y="2741"/>
                    <a:pt x="14157" y="1"/>
                    <a:pt x="10797" y="1"/>
                  </a:cubicBezTo>
                  <a:close/>
                </a:path>
              </a:pathLst>
            </a:custGeom>
            <a:solidFill>
              <a:srgbClr val="0034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Google Shape;1046;p91"/>
          <p:cNvSpPr txBox="1">
            <a:spLocks noGrp="1"/>
          </p:cNvSpPr>
          <p:nvPr>
            <p:ph type="subTitle" idx="1"/>
          </p:nvPr>
        </p:nvSpPr>
        <p:spPr>
          <a:xfrm>
            <a:off x="4572000" y="1392550"/>
            <a:ext cx="3525600" cy="1104300"/>
          </a:xfrm>
          <a:prstGeom prst="rect">
            <a:avLst/>
          </a:prstGeom>
          <a:ln w="9525" cap="flat" cmpd="sng">
            <a:solidFill>
              <a:srgbClr val="00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b="1"/>
              <a:t>Predicting match outcome</a:t>
            </a:r>
            <a:endParaRPr sz="1300" b="1"/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b="1"/>
              <a:t>Indicators of player performance</a:t>
            </a:r>
            <a:endParaRPr sz="1300" b="1"/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b="1"/>
              <a:t>Quick visualisation tool</a:t>
            </a:r>
            <a:endParaRPr sz="1300" b="1"/>
          </a:p>
        </p:txBody>
      </p:sp>
      <p:sp>
        <p:nvSpPr>
          <p:cNvPr id="1047" name="Google Shape;1047;p9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55</a:t>
            </a:fld>
            <a:endParaRPr/>
          </a:p>
        </p:txBody>
      </p:sp>
      <p:sp>
        <p:nvSpPr>
          <p:cNvPr id="1048" name="Google Shape;1048;p91"/>
          <p:cNvSpPr txBox="1">
            <a:spLocks noGrp="1"/>
          </p:cNvSpPr>
          <p:nvPr>
            <p:ph type="subTitle" idx="1"/>
          </p:nvPr>
        </p:nvSpPr>
        <p:spPr>
          <a:xfrm>
            <a:off x="6320875" y="39550"/>
            <a:ext cx="2823000" cy="3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/>
              <a:t>Yu Ting</a:t>
            </a:r>
            <a:endParaRPr sz="1200" dirty="0"/>
          </a:p>
        </p:txBody>
      </p:sp>
      <p:grpSp>
        <p:nvGrpSpPr>
          <p:cNvPr id="1049" name="Google Shape;1049;p91"/>
          <p:cNvGrpSpPr/>
          <p:nvPr/>
        </p:nvGrpSpPr>
        <p:grpSpPr>
          <a:xfrm>
            <a:off x="1002381" y="3895061"/>
            <a:ext cx="742944" cy="740857"/>
            <a:chOff x="1050706" y="2000086"/>
            <a:chExt cx="742944" cy="740857"/>
          </a:xfrm>
        </p:grpSpPr>
        <p:sp>
          <p:nvSpPr>
            <p:cNvPr id="1050" name="Google Shape;1050;p91"/>
            <p:cNvSpPr/>
            <p:nvPr/>
          </p:nvSpPr>
          <p:spPr>
            <a:xfrm>
              <a:off x="1336093" y="2000086"/>
              <a:ext cx="263941" cy="148902"/>
            </a:xfrm>
            <a:custGeom>
              <a:avLst/>
              <a:gdLst/>
              <a:ahLst/>
              <a:cxnLst/>
              <a:rect l="l" t="t" r="r" b="b"/>
              <a:pathLst>
                <a:path w="74507" h="42033" extrusionOk="0">
                  <a:moveTo>
                    <a:pt x="37253" y="0"/>
                  </a:moveTo>
                  <a:cubicBezTo>
                    <a:pt x="26225" y="0"/>
                    <a:pt x="15196" y="1961"/>
                    <a:pt x="5147" y="5760"/>
                  </a:cubicBezTo>
                  <a:lnTo>
                    <a:pt x="2451" y="6862"/>
                  </a:lnTo>
                  <a:lnTo>
                    <a:pt x="858" y="11764"/>
                  </a:lnTo>
                  <a:cubicBezTo>
                    <a:pt x="0" y="14338"/>
                    <a:pt x="858" y="17156"/>
                    <a:pt x="3064" y="18627"/>
                  </a:cubicBezTo>
                  <a:lnTo>
                    <a:pt x="33700" y="40807"/>
                  </a:lnTo>
                  <a:cubicBezTo>
                    <a:pt x="34680" y="41665"/>
                    <a:pt x="36028" y="42033"/>
                    <a:pt x="37253" y="42033"/>
                  </a:cubicBezTo>
                  <a:cubicBezTo>
                    <a:pt x="38479" y="42033"/>
                    <a:pt x="39827" y="41665"/>
                    <a:pt x="40807" y="40807"/>
                  </a:cubicBezTo>
                  <a:lnTo>
                    <a:pt x="71443" y="18627"/>
                  </a:lnTo>
                  <a:cubicBezTo>
                    <a:pt x="73649" y="17156"/>
                    <a:pt x="74507" y="14338"/>
                    <a:pt x="73649" y="11764"/>
                  </a:cubicBezTo>
                  <a:lnTo>
                    <a:pt x="72056" y="6862"/>
                  </a:lnTo>
                  <a:lnTo>
                    <a:pt x="69360" y="5760"/>
                  </a:lnTo>
                  <a:cubicBezTo>
                    <a:pt x="59311" y="1961"/>
                    <a:pt x="48282" y="0"/>
                    <a:pt x="37253" y="0"/>
                  </a:cubicBezTo>
                  <a:close/>
                </a:path>
              </a:pathLst>
            </a:custGeom>
            <a:solidFill>
              <a:srgbClr val="0034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1" name="Google Shape;1051;p91"/>
            <p:cNvSpPr/>
            <p:nvPr/>
          </p:nvSpPr>
          <p:spPr>
            <a:xfrm>
              <a:off x="1139959" y="2109914"/>
              <a:ext cx="170175" cy="249619"/>
            </a:xfrm>
            <a:custGeom>
              <a:avLst/>
              <a:gdLst/>
              <a:ahLst/>
              <a:cxnLst/>
              <a:rect l="l" t="t" r="r" b="b"/>
              <a:pathLst>
                <a:path w="48038" h="70464" extrusionOk="0">
                  <a:moveTo>
                    <a:pt x="23774" y="1"/>
                  </a:moveTo>
                  <a:cubicBezTo>
                    <a:pt x="7942" y="17843"/>
                    <a:pt x="1" y="40170"/>
                    <a:pt x="761" y="64679"/>
                  </a:cubicBezTo>
                  <a:lnTo>
                    <a:pt x="7182" y="69311"/>
                  </a:lnTo>
                  <a:cubicBezTo>
                    <a:pt x="8260" y="70071"/>
                    <a:pt x="9510" y="70463"/>
                    <a:pt x="10760" y="70463"/>
                  </a:cubicBezTo>
                  <a:cubicBezTo>
                    <a:pt x="12035" y="70463"/>
                    <a:pt x="13285" y="70071"/>
                    <a:pt x="14363" y="69287"/>
                  </a:cubicBezTo>
                  <a:lnTo>
                    <a:pt x="44999" y="47106"/>
                  </a:lnTo>
                  <a:cubicBezTo>
                    <a:pt x="47156" y="45562"/>
                    <a:pt x="48038" y="42793"/>
                    <a:pt x="47229" y="40269"/>
                  </a:cubicBezTo>
                  <a:lnTo>
                    <a:pt x="35588" y="4241"/>
                  </a:lnTo>
                  <a:cubicBezTo>
                    <a:pt x="34779" y="1716"/>
                    <a:pt x="32426" y="1"/>
                    <a:pt x="29754" y="1"/>
                  </a:cubicBezTo>
                  <a:close/>
                </a:path>
              </a:pathLst>
            </a:custGeom>
            <a:solidFill>
              <a:srgbClr val="0034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2" name="Google Shape;1052;p91"/>
            <p:cNvSpPr/>
            <p:nvPr/>
          </p:nvSpPr>
          <p:spPr>
            <a:xfrm>
              <a:off x="1191099" y="2450692"/>
              <a:ext cx="229650" cy="188408"/>
            </a:xfrm>
            <a:custGeom>
              <a:avLst/>
              <a:gdLst/>
              <a:ahLst/>
              <a:cxnLst/>
              <a:rect l="l" t="t" r="r" b="b"/>
              <a:pathLst>
                <a:path w="64827" h="53185" extrusionOk="0">
                  <a:moveTo>
                    <a:pt x="8701" y="1"/>
                  </a:moveTo>
                  <a:cubicBezTo>
                    <a:pt x="6005" y="1"/>
                    <a:pt x="3677" y="1716"/>
                    <a:pt x="2819" y="4167"/>
                  </a:cubicBezTo>
                  <a:cubicBezTo>
                    <a:pt x="858" y="10172"/>
                    <a:pt x="0" y="12990"/>
                    <a:pt x="0" y="12990"/>
                  </a:cubicBezTo>
                  <a:cubicBezTo>
                    <a:pt x="0" y="13113"/>
                    <a:pt x="123" y="13235"/>
                    <a:pt x="123" y="13235"/>
                  </a:cubicBezTo>
                  <a:cubicBezTo>
                    <a:pt x="858" y="14338"/>
                    <a:pt x="1471" y="15319"/>
                    <a:pt x="2206" y="16299"/>
                  </a:cubicBezTo>
                  <a:lnTo>
                    <a:pt x="2574" y="16666"/>
                  </a:lnTo>
                  <a:cubicBezTo>
                    <a:pt x="13970" y="33578"/>
                    <a:pt x="30882" y="46200"/>
                    <a:pt x="50243" y="52204"/>
                  </a:cubicBezTo>
                  <a:cubicBezTo>
                    <a:pt x="51346" y="52572"/>
                    <a:pt x="52327" y="52939"/>
                    <a:pt x="53430" y="53185"/>
                  </a:cubicBezTo>
                  <a:lnTo>
                    <a:pt x="54165" y="52572"/>
                  </a:lnTo>
                  <a:lnTo>
                    <a:pt x="61763" y="47180"/>
                  </a:lnTo>
                  <a:cubicBezTo>
                    <a:pt x="63968" y="45587"/>
                    <a:pt x="64826" y="42768"/>
                    <a:pt x="64091" y="40317"/>
                  </a:cubicBezTo>
                  <a:lnTo>
                    <a:pt x="52449" y="4290"/>
                  </a:lnTo>
                  <a:cubicBezTo>
                    <a:pt x="51591" y="1716"/>
                    <a:pt x="49263" y="1"/>
                    <a:pt x="46567" y="1"/>
                  </a:cubicBezTo>
                  <a:close/>
                </a:path>
              </a:pathLst>
            </a:custGeom>
            <a:solidFill>
              <a:srgbClr val="0034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3" name="Google Shape;1053;p91"/>
            <p:cNvSpPr/>
            <p:nvPr/>
          </p:nvSpPr>
          <p:spPr>
            <a:xfrm>
              <a:off x="1515379" y="2450692"/>
              <a:ext cx="229388" cy="188408"/>
            </a:xfrm>
            <a:custGeom>
              <a:avLst/>
              <a:gdLst/>
              <a:ahLst/>
              <a:cxnLst/>
              <a:rect l="l" t="t" r="r" b="b"/>
              <a:pathLst>
                <a:path w="64753" h="53185" extrusionOk="0">
                  <a:moveTo>
                    <a:pt x="18260" y="1"/>
                  </a:moveTo>
                  <a:cubicBezTo>
                    <a:pt x="15686" y="1"/>
                    <a:pt x="13481" y="1594"/>
                    <a:pt x="12500" y="3922"/>
                  </a:cubicBezTo>
                  <a:cubicBezTo>
                    <a:pt x="12500" y="4044"/>
                    <a:pt x="12133" y="5147"/>
                    <a:pt x="12010" y="5270"/>
                  </a:cubicBezTo>
                  <a:lnTo>
                    <a:pt x="736" y="40317"/>
                  </a:lnTo>
                  <a:cubicBezTo>
                    <a:pt x="1" y="42768"/>
                    <a:pt x="859" y="45587"/>
                    <a:pt x="3064" y="47180"/>
                  </a:cubicBezTo>
                  <a:lnTo>
                    <a:pt x="10662" y="52572"/>
                  </a:lnTo>
                  <a:lnTo>
                    <a:pt x="11397" y="53185"/>
                  </a:lnTo>
                  <a:cubicBezTo>
                    <a:pt x="12500" y="52939"/>
                    <a:pt x="13481" y="52572"/>
                    <a:pt x="14583" y="52204"/>
                  </a:cubicBezTo>
                  <a:cubicBezTo>
                    <a:pt x="34436" y="46077"/>
                    <a:pt x="51592" y="33087"/>
                    <a:pt x="63233" y="15564"/>
                  </a:cubicBezTo>
                  <a:lnTo>
                    <a:pt x="64753" y="13088"/>
                  </a:lnTo>
                  <a:lnTo>
                    <a:pt x="63969" y="10172"/>
                  </a:lnTo>
                  <a:lnTo>
                    <a:pt x="62008" y="4167"/>
                  </a:lnTo>
                  <a:cubicBezTo>
                    <a:pt x="61150" y="1716"/>
                    <a:pt x="58822" y="1"/>
                    <a:pt x="56126" y="1"/>
                  </a:cubicBezTo>
                  <a:close/>
                </a:path>
              </a:pathLst>
            </a:custGeom>
            <a:solidFill>
              <a:srgbClr val="0034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4" name="Google Shape;1054;p91"/>
            <p:cNvSpPr/>
            <p:nvPr/>
          </p:nvSpPr>
          <p:spPr>
            <a:xfrm>
              <a:off x="1625990" y="2109914"/>
              <a:ext cx="167659" cy="249619"/>
            </a:xfrm>
            <a:custGeom>
              <a:avLst/>
              <a:gdLst/>
              <a:ahLst/>
              <a:cxnLst/>
              <a:rect l="l" t="t" r="r" b="b"/>
              <a:pathLst>
                <a:path w="47328" h="70464" extrusionOk="0">
                  <a:moveTo>
                    <a:pt x="18284" y="1"/>
                  </a:moveTo>
                  <a:cubicBezTo>
                    <a:pt x="15638" y="1"/>
                    <a:pt x="13285" y="1716"/>
                    <a:pt x="12451" y="4241"/>
                  </a:cubicBezTo>
                  <a:lnTo>
                    <a:pt x="834" y="40269"/>
                  </a:lnTo>
                  <a:cubicBezTo>
                    <a:pt x="1" y="42793"/>
                    <a:pt x="908" y="45562"/>
                    <a:pt x="3065" y="47106"/>
                  </a:cubicBezTo>
                  <a:lnTo>
                    <a:pt x="33700" y="69287"/>
                  </a:lnTo>
                  <a:cubicBezTo>
                    <a:pt x="34779" y="70071"/>
                    <a:pt x="36029" y="70463"/>
                    <a:pt x="37279" y="70463"/>
                  </a:cubicBezTo>
                  <a:cubicBezTo>
                    <a:pt x="38553" y="70463"/>
                    <a:pt x="39803" y="70071"/>
                    <a:pt x="40857" y="69311"/>
                  </a:cubicBezTo>
                  <a:lnTo>
                    <a:pt x="47327" y="64655"/>
                  </a:lnTo>
                  <a:lnTo>
                    <a:pt x="47327" y="60905"/>
                  </a:lnTo>
                  <a:cubicBezTo>
                    <a:pt x="47327" y="38038"/>
                    <a:pt x="39288" y="16887"/>
                    <a:pt x="24289" y="1"/>
                  </a:cubicBezTo>
                  <a:close/>
                </a:path>
              </a:pathLst>
            </a:custGeom>
            <a:solidFill>
              <a:srgbClr val="0034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5" name="Google Shape;1055;p91"/>
            <p:cNvSpPr/>
            <p:nvPr/>
          </p:nvSpPr>
          <p:spPr>
            <a:xfrm>
              <a:off x="1050706" y="2589044"/>
              <a:ext cx="156111" cy="151899"/>
            </a:xfrm>
            <a:custGeom>
              <a:avLst/>
              <a:gdLst/>
              <a:ahLst/>
              <a:cxnLst/>
              <a:rect l="l" t="t" r="r" b="b"/>
              <a:pathLst>
                <a:path w="44068" h="42879" extrusionOk="0">
                  <a:moveTo>
                    <a:pt x="37352" y="0"/>
                  </a:moveTo>
                  <a:cubicBezTo>
                    <a:pt x="35784" y="0"/>
                    <a:pt x="34215" y="601"/>
                    <a:pt x="33014" y="1802"/>
                  </a:cubicBezTo>
                  <a:lnTo>
                    <a:pt x="2378" y="32438"/>
                  </a:lnTo>
                  <a:cubicBezTo>
                    <a:pt x="1" y="34815"/>
                    <a:pt x="1" y="38687"/>
                    <a:pt x="2378" y="41089"/>
                  </a:cubicBezTo>
                  <a:cubicBezTo>
                    <a:pt x="3579" y="42290"/>
                    <a:pt x="5148" y="42878"/>
                    <a:pt x="6716" y="42878"/>
                  </a:cubicBezTo>
                  <a:cubicBezTo>
                    <a:pt x="8285" y="42878"/>
                    <a:pt x="9853" y="42290"/>
                    <a:pt x="11054" y="41089"/>
                  </a:cubicBezTo>
                  <a:lnTo>
                    <a:pt x="41690" y="10453"/>
                  </a:lnTo>
                  <a:cubicBezTo>
                    <a:pt x="44068" y="8051"/>
                    <a:pt x="44068" y="4179"/>
                    <a:pt x="41690" y="1802"/>
                  </a:cubicBezTo>
                  <a:cubicBezTo>
                    <a:pt x="40489" y="601"/>
                    <a:pt x="38921" y="0"/>
                    <a:pt x="37352" y="0"/>
                  </a:cubicBezTo>
                  <a:close/>
                </a:path>
              </a:pathLst>
            </a:custGeom>
            <a:solidFill>
              <a:srgbClr val="0053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6" name="Google Shape;1056;p91"/>
            <p:cNvSpPr/>
            <p:nvPr/>
          </p:nvSpPr>
          <p:spPr>
            <a:xfrm>
              <a:off x="1180939" y="2654159"/>
              <a:ext cx="90996" cy="86784"/>
            </a:xfrm>
            <a:custGeom>
              <a:avLst/>
              <a:gdLst/>
              <a:ahLst/>
              <a:cxnLst/>
              <a:rect l="l" t="t" r="r" b="b"/>
              <a:pathLst>
                <a:path w="25687" h="24498" extrusionOk="0">
                  <a:moveTo>
                    <a:pt x="18971" y="1"/>
                  </a:moveTo>
                  <a:cubicBezTo>
                    <a:pt x="17402" y="1"/>
                    <a:pt x="15834" y="601"/>
                    <a:pt x="14633" y="1802"/>
                  </a:cubicBezTo>
                  <a:lnTo>
                    <a:pt x="2378" y="14057"/>
                  </a:lnTo>
                  <a:cubicBezTo>
                    <a:pt x="1" y="16434"/>
                    <a:pt x="1" y="20306"/>
                    <a:pt x="2378" y="22708"/>
                  </a:cubicBezTo>
                  <a:cubicBezTo>
                    <a:pt x="3579" y="23909"/>
                    <a:pt x="5148" y="24497"/>
                    <a:pt x="6716" y="24497"/>
                  </a:cubicBezTo>
                  <a:cubicBezTo>
                    <a:pt x="8285" y="24497"/>
                    <a:pt x="9853" y="23909"/>
                    <a:pt x="11054" y="22708"/>
                  </a:cubicBezTo>
                  <a:lnTo>
                    <a:pt x="23309" y="10454"/>
                  </a:lnTo>
                  <a:cubicBezTo>
                    <a:pt x="25686" y="8052"/>
                    <a:pt x="25686" y="4180"/>
                    <a:pt x="23309" y="1802"/>
                  </a:cubicBezTo>
                  <a:cubicBezTo>
                    <a:pt x="22108" y="601"/>
                    <a:pt x="20539" y="1"/>
                    <a:pt x="18971" y="1"/>
                  </a:cubicBezTo>
                  <a:close/>
                </a:path>
              </a:pathLst>
            </a:custGeom>
            <a:solidFill>
              <a:srgbClr val="0053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7" name="Google Shape;1057;p91"/>
            <p:cNvSpPr/>
            <p:nvPr/>
          </p:nvSpPr>
          <p:spPr>
            <a:xfrm>
              <a:off x="1050706" y="2523926"/>
              <a:ext cx="90993" cy="86784"/>
            </a:xfrm>
            <a:custGeom>
              <a:avLst/>
              <a:gdLst/>
              <a:ahLst/>
              <a:cxnLst/>
              <a:rect l="l" t="t" r="r" b="b"/>
              <a:pathLst>
                <a:path w="25686" h="24498" extrusionOk="0">
                  <a:moveTo>
                    <a:pt x="18971" y="1"/>
                  </a:moveTo>
                  <a:cubicBezTo>
                    <a:pt x="17402" y="1"/>
                    <a:pt x="15833" y="601"/>
                    <a:pt x="14633" y="1802"/>
                  </a:cubicBezTo>
                  <a:lnTo>
                    <a:pt x="2378" y="14056"/>
                  </a:lnTo>
                  <a:cubicBezTo>
                    <a:pt x="1" y="16434"/>
                    <a:pt x="1" y="20306"/>
                    <a:pt x="2378" y="22708"/>
                  </a:cubicBezTo>
                  <a:cubicBezTo>
                    <a:pt x="3579" y="23909"/>
                    <a:pt x="5148" y="24497"/>
                    <a:pt x="6716" y="24497"/>
                  </a:cubicBezTo>
                  <a:cubicBezTo>
                    <a:pt x="8285" y="24497"/>
                    <a:pt x="9853" y="23909"/>
                    <a:pt x="11054" y="22708"/>
                  </a:cubicBezTo>
                  <a:lnTo>
                    <a:pt x="23309" y="10454"/>
                  </a:lnTo>
                  <a:cubicBezTo>
                    <a:pt x="25686" y="8052"/>
                    <a:pt x="25686" y="4179"/>
                    <a:pt x="23309" y="1802"/>
                  </a:cubicBezTo>
                  <a:cubicBezTo>
                    <a:pt x="22108" y="601"/>
                    <a:pt x="20539" y="1"/>
                    <a:pt x="18971" y="1"/>
                  </a:cubicBezTo>
                  <a:close/>
                </a:path>
              </a:pathLst>
            </a:custGeom>
            <a:solidFill>
              <a:srgbClr val="0053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8" name="Google Shape;1058;p91"/>
            <p:cNvSpPr/>
            <p:nvPr/>
          </p:nvSpPr>
          <p:spPr>
            <a:xfrm>
              <a:off x="1143346" y="2024830"/>
              <a:ext cx="649436" cy="626424"/>
            </a:xfrm>
            <a:custGeom>
              <a:avLst/>
              <a:gdLst/>
              <a:ahLst/>
              <a:cxnLst/>
              <a:rect l="l" t="t" r="r" b="b"/>
              <a:pathLst>
                <a:path w="183327" h="176831" extrusionOk="0">
                  <a:moveTo>
                    <a:pt x="56984" y="0"/>
                  </a:moveTo>
                  <a:cubicBezTo>
                    <a:pt x="43871" y="5269"/>
                    <a:pt x="32107" y="13725"/>
                    <a:pt x="22916" y="24264"/>
                  </a:cubicBezTo>
                  <a:lnTo>
                    <a:pt x="33210" y="63845"/>
                  </a:lnTo>
                  <a:lnTo>
                    <a:pt x="1" y="88599"/>
                  </a:lnTo>
                  <a:cubicBezTo>
                    <a:pt x="613" y="104530"/>
                    <a:pt x="5147" y="119848"/>
                    <a:pt x="13480" y="133205"/>
                  </a:cubicBezTo>
                  <a:cubicBezTo>
                    <a:pt x="13480" y="133328"/>
                    <a:pt x="13603" y="133450"/>
                    <a:pt x="13603" y="133450"/>
                  </a:cubicBezTo>
                  <a:lnTo>
                    <a:pt x="55636" y="132470"/>
                  </a:lnTo>
                  <a:lnTo>
                    <a:pt x="67645" y="172787"/>
                  </a:lnTo>
                  <a:cubicBezTo>
                    <a:pt x="67645" y="172787"/>
                    <a:pt x="67522" y="173032"/>
                    <a:pt x="67400" y="173522"/>
                  </a:cubicBezTo>
                  <a:cubicBezTo>
                    <a:pt x="75120" y="175728"/>
                    <a:pt x="83208" y="176831"/>
                    <a:pt x="91663" y="176831"/>
                  </a:cubicBezTo>
                  <a:cubicBezTo>
                    <a:pt x="100242" y="176831"/>
                    <a:pt x="108575" y="175728"/>
                    <a:pt x="116417" y="173400"/>
                  </a:cubicBezTo>
                  <a:lnTo>
                    <a:pt x="127691" y="132470"/>
                  </a:lnTo>
                  <a:lnTo>
                    <a:pt x="169601" y="133328"/>
                  </a:lnTo>
                  <a:cubicBezTo>
                    <a:pt x="178057" y="119848"/>
                    <a:pt x="182714" y="104530"/>
                    <a:pt x="183326" y="88477"/>
                  </a:cubicBezTo>
                  <a:lnTo>
                    <a:pt x="150117" y="63845"/>
                  </a:lnTo>
                  <a:lnTo>
                    <a:pt x="160533" y="24264"/>
                  </a:lnTo>
                  <a:cubicBezTo>
                    <a:pt x="151220" y="13725"/>
                    <a:pt x="139456" y="5392"/>
                    <a:pt x="126221" y="0"/>
                  </a:cubicBezTo>
                  <a:lnTo>
                    <a:pt x="91663" y="21323"/>
                  </a:lnTo>
                  <a:lnTo>
                    <a:pt x="56984" y="0"/>
                  </a:lnTo>
                  <a:close/>
                </a:path>
              </a:pathLst>
            </a:custGeom>
            <a:solidFill>
              <a:srgbClr val="DC56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9" name="Google Shape;1059;p91"/>
            <p:cNvSpPr/>
            <p:nvPr/>
          </p:nvSpPr>
          <p:spPr>
            <a:xfrm>
              <a:off x="1468062" y="2000086"/>
              <a:ext cx="131972" cy="148902"/>
            </a:xfrm>
            <a:custGeom>
              <a:avLst/>
              <a:gdLst/>
              <a:ahLst/>
              <a:cxnLst/>
              <a:rect l="l" t="t" r="r" b="b"/>
              <a:pathLst>
                <a:path w="37254" h="42033" extrusionOk="0">
                  <a:moveTo>
                    <a:pt x="0" y="0"/>
                  </a:moveTo>
                  <a:lnTo>
                    <a:pt x="0" y="42033"/>
                  </a:lnTo>
                  <a:cubicBezTo>
                    <a:pt x="1226" y="42033"/>
                    <a:pt x="2574" y="41665"/>
                    <a:pt x="3554" y="40807"/>
                  </a:cubicBezTo>
                  <a:lnTo>
                    <a:pt x="34190" y="18627"/>
                  </a:lnTo>
                  <a:cubicBezTo>
                    <a:pt x="36396" y="17156"/>
                    <a:pt x="37254" y="14338"/>
                    <a:pt x="36396" y="11764"/>
                  </a:cubicBezTo>
                  <a:lnTo>
                    <a:pt x="34803" y="6862"/>
                  </a:lnTo>
                  <a:lnTo>
                    <a:pt x="32107" y="5760"/>
                  </a:lnTo>
                  <a:cubicBezTo>
                    <a:pt x="22058" y="1961"/>
                    <a:pt x="11029" y="0"/>
                    <a:pt x="0" y="0"/>
                  </a:cubicBezTo>
                  <a:close/>
                </a:path>
              </a:pathLst>
            </a:custGeom>
            <a:solidFill>
              <a:srgbClr val="0034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0" name="Google Shape;1060;p91"/>
            <p:cNvSpPr/>
            <p:nvPr/>
          </p:nvSpPr>
          <p:spPr>
            <a:xfrm>
              <a:off x="1336093" y="2183279"/>
              <a:ext cx="263941" cy="248056"/>
            </a:xfrm>
            <a:custGeom>
              <a:avLst/>
              <a:gdLst/>
              <a:ahLst/>
              <a:cxnLst/>
              <a:rect l="l" t="t" r="r" b="b"/>
              <a:pathLst>
                <a:path w="74507" h="70023" extrusionOk="0">
                  <a:moveTo>
                    <a:pt x="37253" y="1"/>
                  </a:moveTo>
                  <a:cubicBezTo>
                    <a:pt x="36028" y="1"/>
                    <a:pt x="34803" y="368"/>
                    <a:pt x="33700" y="1103"/>
                  </a:cubicBezTo>
                  <a:lnTo>
                    <a:pt x="3064" y="23406"/>
                  </a:lnTo>
                  <a:cubicBezTo>
                    <a:pt x="858" y="24999"/>
                    <a:pt x="0" y="27695"/>
                    <a:pt x="735" y="30269"/>
                  </a:cubicBezTo>
                  <a:lnTo>
                    <a:pt x="12500" y="66297"/>
                  </a:lnTo>
                  <a:cubicBezTo>
                    <a:pt x="13357" y="68748"/>
                    <a:pt x="15686" y="70022"/>
                    <a:pt x="18382" y="70022"/>
                  </a:cubicBezTo>
                  <a:lnTo>
                    <a:pt x="56125" y="70022"/>
                  </a:lnTo>
                  <a:cubicBezTo>
                    <a:pt x="58821" y="70022"/>
                    <a:pt x="61150" y="68748"/>
                    <a:pt x="62007" y="66297"/>
                  </a:cubicBezTo>
                  <a:lnTo>
                    <a:pt x="73772" y="30269"/>
                  </a:lnTo>
                  <a:cubicBezTo>
                    <a:pt x="74507" y="27695"/>
                    <a:pt x="73649" y="24999"/>
                    <a:pt x="71443" y="23406"/>
                  </a:cubicBezTo>
                  <a:lnTo>
                    <a:pt x="40807" y="1103"/>
                  </a:lnTo>
                  <a:cubicBezTo>
                    <a:pt x="39704" y="368"/>
                    <a:pt x="38479" y="1"/>
                    <a:pt x="37253" y="1"/>
                  </a:cubicBezTo>
                  <a:close/>
                </a:path>
              </a:pathLst>
            </a:custGeom>
            <a:solidFill>
              <a:srgbClr val="0034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1" name="Google Shape;1061;p91"/>
            <p:cNvSpPr/>
            <p:nvPr/>
          </p:nvSpPr>
          <p:spPr>
            <a:xfrm>
              <a:off x="1296761" y="2389591"/>
              <a:ext cx="128848" cy="167897"/>
            </a:xfrm>
            <a:custGeom>
              <a:avLst/>
              <a:gdLst/>
              <a:ahLst/>
              <a:cxnLst/>
              <a:rect l="l" t="t" r="r" b="b"/>
              <a:pathLst>
                <a:path w="36372" h="47395" extrusionOk="0">
                  <a:moveTo>
                    <a:pt x="29437" y="1"/>
                  </a:moveTo>
                  <a:cubicBezTo>
                    <a:pt x="27555" y="1"/>
                    <a:pt x="25698" y="865"/>
                    <a:pt x="24509" y="2494"/>
                  </a:cubicBezTo>
                  <a:lnTo>
                    <a:pt x="1" y="35704"/>
                  </a:lnTo>
                  <a:lnTo>
                    <a:pt x="6618" y="47394"/>
                  </a:lnTo>
                  <a:lnTo>
                    <a:pt x="34362" y="9773"/>
                  </a:lnTo>
                  <a:cubicBezTo>
                    <a:pt x="36372" y="7053"/>
                    <a:pt x="35783" y="3205"/>
                    <a:pt x="33063" y="1195"/>
                  </a:cubicBezTo>
                  <a:cubicBezTo>
                    <a:pt x="31971" y="389"/>
                    <a:pt x="30698" y="1"/>
                    <a:pt x="29437" y="1"/>
                  </a:cubicBezTo>
                  <a:close/>
                </a:path>
              </a:pathLst>
            </a:custGeom>
            <a:solidFill>
              <a:srgbClr val="0034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2" name="Google Shape;1062;p91"/>
            <p:cNvSpPr/>
            <p:nvPr/>
          </p:nvSpPr>
          <p:spPr>
            <a:xfrm>
              <a:off x="1510430" y="2389616"/>
              <a:ext cx="127027" cy="182630"/>
            </a:xfrm>
            <a:custGeom>
              <a:avLst/>
              <a:gdLst/>
              <a:ahLst/>
              <a:cxnLst/>
              <a:rect l="l" t="t" r="r" b="b"/>
              <a:pathLst>
                <a:path w="35858" h="51554" extrusionOk="0">
                  <a:moveTo>
                    <a:pt x="6981" y="1"/>
                  </a:moveTo>
                  <a:cubicBezTo>
                    <a:pt x="5794" y="1"/>
                    <a:pt x="4592" y="345"/>
                    <a:pt x="3530" y="1066"/>
                  </a:cubicBezTo>
                  <a:cubicBezTo>
                    <a:pt x="736" y="2953"/>
                    <a:pt x="1" y="6752"/>
                    <a:pt x="1912" y="9570"/>
                  </a:cubicBezTo>
                  <a:lnTo>
                    <a:pt x="30441" y="51554"/>
                  </a:lnTo>
                  <a:lnTo>
                    <a:pt x="35857" y="37731"/>
                  </a:lnTo>
                  <a:lnTo>
                    <a:pt x="12059" y="2683"/>
                  </a:lnTo>
                  <a:cubicBezTo>
                    <a:pt x="10868" y="942"/>
                    <a:pt x="8944" y="1"/>
                    <a:pt x="6981" y="1"/>
                  </a:cubicBezTo>
                  <a:close/>
                </a:path>
              </a:pathLst>
            </a:custGeom>
            <a:solidFill>
              <a:srgbClr val="0034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3" name="Google Shape;1063;p91"/>
            <p:cNvSpPr/>
            <p:nvPr/>
          </p:nvSpPr>
          <p:spPr>
            <a:xfrm>
              <a:off x="1446357" y="2018751"/>
              <a:ext cx="43413" cy="207941"/>
            </a:xfrm>
            <a:custGeom>
              <a:avLst/>
              <a:gdLst/>
              <a:ahLst/>
              <a:cxnLst/>
              <a:rect l="l" t="t" r="r" b="b"/>
              <a:pathLst>
                <a:path w="12255" h="58699" extrusionOk="0">
                  <a:moveTo>
                    <a:pt x="6127" y="0"/>
                  </a:moveTo>
                  <a:cubicBezTo>
                    <a:pt x="2696" y="0"/>
                    <a:pt x="0" y="2819"/>
                    <a:pt x="0" y="6128"/>
                  </a:cubicBezTo>
                  <a:lnTo>
                    <a:pt x="0" y="52572"/>
                  </a:lnTo>
                  <a:cubicBezTo>
                    <a:pt x="0" y="55880"/>
                    <a:pt x="2696" y="58699"/>
                    <a:pt x="6127" y="58699"/>
                  </a:cubicBezTo>
                  <a:cubicBezTo>
                    <a:pt x="9559" y="58699"/>
                    <a:pt x="12255" y="55880"/>
                    <a:pt x="12255" y="52572"/>
                  </a:cubicBezTo>
                  <a:lnTo>
                    <a:pt x="12255" y="6128"/>
                  </a:lnTo>
                  <a:cubicBezTo>
                    <a:pt x="12255" y="2819"/>
                    <a:pt x="9559" y="0"/>
                    <a:pt x="6127" y="0"/>
                  </a:cubicBezTo>
                  <a:close/>
                </a:path>
              </a:pathLst>
            </a:custGeom>
            <a:solidFill>
              <a:srgbClr val="0034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4" name="Google Shape;1064;p91"/>
            <p:cNvSpPr/>
            <p:nvPr/>
          </p:nvSpPr>
          <p:spPr>
            <a:xfrm>
              <a:off x="1468062" y="2018751"/>
              <a:ext cx="21708" cy="207941"/>
            </a:xfrm>
            <a:custGeom>
              <a:avLst/>
              <a:gdLst/>
              <a:ahLst/>
              <a:cxnLst/>
              <a:rect l="l" t="t" r="r" b="b"/>
              <a:pathLst>
                <a:path w="6128" h="58699" extrusionOk="0">
                  <a:moveTo>
                    <a:pt x="0" y="0"/>
                  </a:moveTo>
                  <a:lnTo>
                    <a:pt x="0" y="58699"/>
                  </a:lnTo>
                  <a:cubicBezTo>
                    <a:pt x="3432" y="58699"/>
                    <a:pt x="6128" y="55880"/>
                    <a:pt x="6128" y="52572"/>
                  </a:cubicBezTo>
                  <a:lnTo>
                    <a:pt x="6128" y="6128"/>
                  </a:lnTo>
                  <a:cubicBezTo>
                    <a:pt x="6128" y="2819"/>
                    <a:pt x="3432" y="0"/>
                    <a:pt x="0" y="0"/>
                  </a:cubicBezTo>
                  <a:close/>
                </a:path>
              </a:pathLst>
            </a:custGeom>
            <a:solidFill>
              <a:srgbClr val="0034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5" name="Google Shape;1065;p91"/>
            <p:cNvSpPr/>
            <p:nvPr/>
          </p:nvSpPr>
          <p:spPr>
            <a:xfrm>
              <a:off x="1199087" y="2214014"/>
              <a:ext cx="184848" cy="91428"/>
            </a:xfrm>
            <a:custGeom>
              <a:avLst/>
              <a:gdLst/>
              <a:ahLst/>
              <a:cxnLst/>
              <a:rect l="l" t="t" r="r" b="b"/>
              <a:pathLst>
                <a:path w="52180" h="25809" extrusionOk="0">
                  <a:moveTo>
                    <a:pt x="6152" y="1"/>
                  </a:moveTo>
                  <a:lnTo>
                    <a:pt x="0" y="10858"/>
                  </a:lnTo>
                  <a:lnTo>
                    <a:pt x="43356" y="25490"/>
                  </a:lnTo>
                  <a:cubicBezTo>
                    <a:pt x="43994" y="25710"/>
                    <a:pt x="44655" y="25808"/>
                    <a:pt x="45292" y="25808"/>
                  </a:cubicBezTo>
                  <a:cubicBezTo>
                    <a:pt x="47866" y="25808"/>
                    <a:pt x="50243" y="24191"/>
                    <a:pt x="51101" y="21642"/>
                  </a:cubicBezTo>
                  <a:cubicBezTo>
                    <a:pt x="52179" y="18431"/>
                    <a:pt x="50464" y="14951"/>
                    <a:pt x="47253" y="13873"/>
                  </a:cubicBezTo>
                  <a:lnTo>
                    <a:pt x="6152" y="1"/>
                  </a:lnTo>
                  <a:close/>
                </a:path>
              </a:pathLst>
            </a:custGeom>
            <a:solidFill>
              <a:srgbClr val="0034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6" name="Google Shape;1066;p91"/>
            <p:cNvSpPr/>
            <p:nvPr/>
          </p:nvSpPr>
          <p:spPr>
            <a:xfrm>
              <a:off x="1552193" y="2205941"/>
              <a:ext cx="191359" cy="99502"/>
            </a:xfrm>
            <a:custGeom>
              <a:avLst/>
              <a:gdLst/>
              <a:ahLst/>
              <a:cxnLst/>
              <a:rect l="l" t="t" r="r" b="b"/>
              <a:pathLst>
                <a:path w="54018" h="28088" extrusionOk="0">
                  <a:moveTo>
                    <a:pt x="52817" y="0"/>
                  </a:moveTo>
                  <a:lnTo>
                    <a:pt x="4951" y="16152"/>
                  </a:lnTo>
                  <a:cubicBezTo>
                    <a:pt x="1741" y="17230"/>
                    <a:pt x="0" y="20710"/>
                    <a:pt x="1079" y="23921"/>
                  </a:cubicBezTo>
                  <a:cubicBezTo>
                    <a:pt x="1961" y="26470"/>
                    <a:pt x="4339" y="28087"/>
                    <a:pt x="6887" y="28087"/>
                  </a:cubicBezTo>
                  <a:cubicBezTo>
                    <a:pt x="7549" y="28087"/>
                    <a:pt x="8211" y="27989"/>
                    <a:pt x="8848" y="27769"/>
                  </a:cubicBezTo>
                  <a:lnTo>
                    <a:pt x="54018" y="12524"/>
                  </a:lnTo>
                  <a:lnTo>
                    <a:pt x="52817" y="0"/>
                  </a:lnTo>
                  <a:close/>
                </a:path>
              </a:pathLst>
            </a:custGeom>
            <a:solidFill>
              <a:srgbClr val="0034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67" name="Google Shape;1067;p91"/>
          <p:cNvSpPr txBox="1">
            <a:spLocks noGrp="1"/>
          </p:cNvSpPr>
          <p:nvPr>
            <p:ph type="body" idx="4294967295"/>
          </p:nvPr>
        </p:nvSpPr>
        <p:spPr>
          <a:xfrm>
            <a:off x="1098850" y="1786130"/>
            <a:ext cx="3429000" cy="317100"/>
          </a:xfrm>
          <a:prstGeom prst="rect">
            <a:avLst/>
          </a:prstGeom>
          <a:solidFill>
            <a:srgbClr val="D4DDE3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b="1">
                <a:solidFill>
                  <a:srgbClr val="00344A"/>
                </a:solidFill>
              </a:rPr>
              <a:t>Match Outcome model</a:t>
            </a:r>
            <a:endParaRPr sz="1300" b="1">
              <a:solidFill>
                <a:srgbClr val="00344A"/>
              </a:solidFill>
            </a:endParaRPr>
          </a:p>
        </p:txBody>
      </p:sp>
      <p:sp>
        <p:nvSpPr>
          <p:cNvPr id="1068" name="Google Shape;1068;p91"/>
          <p:cNvSpPr txBox="1">
            <a:spLocks noGrp="1"/>
          </p:cNvSpPr>
          <p:nvPr>
            <p:ph type="body" idx="4294967295"/>
          </p:nvPr>
        </p:nvSpPr>
        <p:spPr>
          <a:xfrm>
            <a:off x="1098850" y="1392550"/>
            <a:ext cx="3429000" cy="317100"/>
          </a:xfrm>
          <a:prstGeom prst="rect">
            <a:avLst/>
          </a:prstGeom>
          <a:solidFill>
            <a:srgbClr val="D4DDE3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b="1">
                <a:solidFill>
                  <a:srgbClr val="00344A"/>
                </a:solidFill>
              </a:rPr>
              <a:t>Player Rating  model</a:t>
            </a:r>
            <a:endParaRPr sz="1300" b="1">
              <a:solidFill>
                <a:srgbClr val="00344A"/>
              </a:solidFill>
            </a:endParaRPr>
          </a:p>
        </p:txBody>
      </p:sp>
      <p:sp>
        <p:nvSpPr>
          <p:cNvPr id="1069" name="Google Shape;1069;p91"/>
          <p:cNvSpPr txBox="1">
            <a:spLocks noGrp="1"/>
          </p:cNvSpPr>
          <p:nvPr>
            <p:ph type="body" idx="4294967295"/>
          </p:nvPr>
        </p:nvSpPr>
        <p:spPr>
          <a:xfrm>
            <a:off x="1098850" y="2179700"/>
            <a:ext cx="3429000" cy="317100"/>
          </a:xfrm>
          <a:prstGeom prst="rect">
            <a:avLst/>
          </a:prstGeom>
          <a:solidFill>
            <a:srgbClr val="D4DDE3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b="1">
                <a:solidFill>
                  <a:srgbClr val="00344A"/>
                </a:solidFill>
              </a:rPr>
              <a:t>Dashboard</a:t>
            </a:r>
            <a:endParaRPr sz="1300" b="1">
              <a:solidFill>
                <a:srgbClr val="00344A"/>
              </a:solidFill>
            </a:endParaRPr>
          </a:p>
        </p:txBody>
      </p:sp>
      <p:sp>
        <p:nvSpPr>
          <p:cNvPr id="1070" name="Google Shape;1070;p91"/>
          <p:cNvSpPr txBox="1">
            <a:spLocks noGrp="1"/>
          </p:cNvSpPr>
          <p:nvPr>
            <p:ph type="subTitle" idx="1"/>
          </p:nvPr>
        </p:nvSpPr>
        <p:spPr>
          <a:xfrm>
            <a:off x="2515000" y="3068175"/>
            <a:ext cx="3845700" cy="475200"/>
          </a:xfrm>
          <a:prstGeom prst="rect">
            <a:avLst/>
          </a:prstGeom>
          <a:ln w="9525" cap="flat" cmpd="sng">
            <a:solidFill>
              <a:srgbClr val="00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b="1">
                <a:solidFill>
                  <a:srgbClr val="DC5641"/>
                </a:solidFill>
              </a:rPr>
              <a:t>Reference point rather than a solution</a:t>
            </a:r>
            <a:endParaRPr sz="1300" b="1">
              <a:solidFill>
                <a:srgbClr val="DC5641"/>
              </a:solidFill>
            </a:endParaRPr>
          </a:p>
        </p:txBody>
      </p:sp>
      <p:sp>
        <p:nvSpPr>
          <p:cNvPr id="1071" name="Google Shape;1071;p91"/>
          <p:cNvSpPr/>
          <p:nvPr/>
        </p:nvSpPr>
        <p:spPr>
          <a:xfrm rot="10800000">
            <a:off x="3282100" y="2631500"/>
            <a:ext cx="2311500" cy="341700"/>
          </a:xfrm>
          <a:prstGeom prst="triangle">
            <a:avLst>
              <a:gd name="adj" fmla="val 50000"/>
            </a:avLst>
          </a:prstGeom>
          <a:solidFill>
            <a:srgbClr val="FCE5C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/>
          </a:p>
        </p:txBody>
      </p:sp>
      <p:sp>
        <p:nvSpPr>
          <p:cNvPr id="1072" name="Google Shape;1072;p91"/>
          <p:cNvSpPr txBox="1">
            <a:spLocks noGrp="1"/>
          </p:cNvSpPr>
          <p:nvPr>
            <p:ph type="subTitle" idx="1"/>
          </p:nvPr>
        </p:nvSpPr>
        <p:spPr>
          <a:xfrm>
            <a:off x="2515000" y="3597550"/>
            <a:ext cx="3845700" cy="475200"/>
          </a:xfrm>
          <a:prstGeom prst="rect">
            <a:avLst/>
          </a:prstGeom>
          <a:ln w="9525" cap="flat" cmpd="sng">
            <a:solidFill>
              <a:srgbClr val="00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b="1">
                <a:solidFill>
                  <a:srgbClr val="DC5641"/>
                </a:solidFill>
              </a:rPr>
              <a:t>Soccer analysis more accessible</a:t>
            </a:r>
            <a:endParaRPr sz="1300" b="1">
              <a:solidFill>
                <a:srgbClr val="DC5641"/>
              </a:solidFill>
            </a:endParaRPr>
          </a:p>
        </p:txBody>
      </p:sp>
      <p:sp>
        <p:nvSpPr>
          <p:cNvPr id="1073" name="Google Shape;1073;p91"/>
          <p:cNvSpPr txBox="1">
            <a:spLocks noGrp="1"/>
          </p:cNvSpPr>
          <p:nvPr>
            <p:ph type="subTitle" idx="1"/>
          </p:nvPr>
        </p:nvSpPr>
        <p:spPr>
          <a:xfrm>
            <a:off x="2515000" y="4126925"/>
            <a:ext cx="3845700" cy="475200"/>
          </a:xfrm>
          <a:prstGeom prst="rect">
            <a:avLst/>
          </a:prstGeom>
          <a:ln w="9525" cap="flat" cmpd="sng">
            <a:solidFill>
              <a:srgbClr val="00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b="1">
                <a:solidFill>
                  <a:srgbClr val="DC5641"/>
                </a:solidFill>
              </a:rPr>
              <a:t>Formulate team strategies and planning programs</a:t>
            </a:r>
            <a:endParaRPr sz="1300" b="1">
              <a:solidFill>
                <a:srgbClr val="DC5641"/>
              </a:solidFill>
            </a:endParaRPr>
          </a:p>
        </p:txBody>
      </p:sp>
      <p:grpSp>
        <p:nvGrpSpPr>
          <p:cNvPr id="1074" name="Google Shape;1074;p91"/>
          <p:cNvGrpSpPr/>
          <p:nvPr/>
        </p:nvGrpSpPr>
        <p:grpSpPr>
          <a:xfrm>
            <a:off x="7360643" y="2571761"/>
            <a:ext cx="743471" cy="743471"/>
            <a:chOff x="1190625" y="238125"/>
            <a:chExt cx="5228350" cy="5228350"/>
          </a:xfrm>
        </p:grpSpPr>
        <p:sp>
          <p:nvSpPr>
            <p:cNvPr id="1075" name="Google Shape;1075;p91"/>
            <p:cNvSpPr/>
            <p:nvPr/>
          </p:nvSpPr>
          <p:spPr>
            <a:xfrm>
              <a:off x="1190625" y="4527150"/>
              <a:ext cx="1235875" cy="939325"/>
            </a:xfrm>
            <a:custGeom>
              <a:avLst/>
              <a:gdLst/>
              <a:ahLst/>
              <a:cxnLst/>
              <a:rect l="l" t="t" r="r" b="b"/>
              <a:pathLst>
                <a:path w="49435" h="37573" extrusionOk="0">
                  <a:moveTo>
                    <a:pt x="17622" y="0"/>
                  </a:moveTo>
                  <a:lnTo>
                    <a:pt x="0" y="12255"/>
                  </a:lnTo>
                  <a:lnTo>
                    <a:pt x="0" y="31445"/>
                  </a:lnTo>
                  <a:cubicBezTo>
                    <a:pt x="0" y="34827"/>
                    <a:pt x="2745" y="37572"/>
                    <a:pt x="6127" y="37572"/>
                  </a:cubicBezTo>
                  <a:lnTo>
                    <a:pt x="37180" y="37572"/>
                  </a:lnTo>
                  <a:lnTo>
                    <a:pt x="49434" y="24509"/>
                  </a:lnTo>
                  <a:lnTo>
                    <a:pt x="37180" y="12255"/>
                  </a:lnTo>
                  <a:lnTo>
                    <a:pt x="17622" y="0"/>
                  </a:lnTo>
                  <a:close/>
                </a:path>
              </a:pathLst>
            </a:custGeom>
            <a:solidFill>
              <a:srgbClr val="DC56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6" name="Google Shape;1076;p91"/>
            <p:cNvSpPr/>
            <p:nvPr/>
          </p:nvSpPr>
          <p:spPr>
            <a:xfrm>
              <a:off x="1190625" y="3513100"/>
              <a:ext cx="1235875" cy="1320425"/>
            </a:xfrm>
            <a:custGeom>
              <a:avLst/>
              <a:gdLst/>
              <a:ahLst/>
              <a:cxnLst/>
              <a:rect l="l" t="t" r="r" b="b"/>
              <a:pathLst>
                <a:path w="49435" h="52817" extrusionOk="0">
                  <a:moveTo>
                    <a:pt x="37180" y="0"/>
                  </a:moveTo>
                  <a:lnTo>
                    <a:pt x="16936" y="9926"/>
                  </a:lnTo>
                  <a:cubicBezTo>
                    <a:pt x="6495" y="15147"/>
                    <a:pt x="0" y="25661"/>
                    <a:pt x="0" y="37327"/>
                  </a:cubicBezTo>
                  <a:lnTo>
                    <a:pt x="0" y="52817"/>
                  </a:lnTo>
                  <a:lnTo>
                    <a:pt x="37180" y="52817"/>
                  </a:lnTo>
                  <a:lnTo>
                    <a:pt x="49434" y="30220"/>
                  </a:lnTo>
                  <a:lnTo>
                    <a:pt x="37180" y="0"/>
                  </a:lnTo>
                  <a:close/>
                </a:path>
              </a:pathLst>
            </a:custGeom>
            <a:solidFill>
              <a:srgbClr val="0034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7" name="Google Shape;1077;p91"/>
            <p:cNvSpPr/>
            <p:nvPr/>
          </p:nvSpPr>
          <p:spPr>
            <a:xfrm>
              <a:off x="4570975" y="4527150"/>
              <a:ext cx="1225475" cy="939325"/>
            </a:xfrm>
            <a:custGeom>
              <a:avLst/>
              <a:gdLst/>
              <a:ahLst/>
              <a:cxnLst/>
              <a:rect l="l" t="t" r="r" b="b"/>
              <a:pathLst>
                <a:path w="49019" h="37573" extrusionOk="0">
                  <a:moveTo>
                    <a:pt x="31004" y="0"/>
                  </a:moveTo>
                  <a:lnTo>
                    <a:pt x="12255" y="12255"/>
                  </a:lnTo>
                  <a:lnTo>
                    <a:pt x="1" y="26102"/>
                  </a:lnTo>
                  <a:lnTo>
                    <a:pt x="12255" y="37572"/>
                  </a:lnTo>
                  <a:lnTo>
                    <a:pt x="42891" y="37572"/>
                  </a:lnTo>
                  <a:cubicBezTo>
                    <a:pt x="46273" y="37572"/>
                    <a:pt x="49018" y="34827"/>
                    <a:pt x="49018" y="31445"/>
                  </a:cubicBezTo>
                  <a:lnTo>
                    <a:pt x="49018" y="12255"/>
                  </a:lnTo>
                  <a:lnTo>
                    <a:pt x="31004" y="0"/>
                  </a:lnTo>
                  <a:close/>
                </a:path>
              </a:pathLst>
            </a:custGeom>
            <a:solidFill>
              <a:srgbClr val="DC56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8" name="Google Shape;1078;p91"/>
            <p:cNvSpPr/>
            <p:nvPr/>
          </p:nvSpPr>
          <p:spPr>
            <a:xfrm>
              <a:off x="4570975" y="3513100"/>
              <a:ext cx="1225475" cy="1320425"/>
            </a:xfrm>
            <a:custGeom>
              <a:avLst/>
              <a:gdLst/>
              <a:ahLst/>
              <a:cxnLst/>
              <a:rect l="l" t="t" r="r" b="b"/>
              <a:pathLst>
                <a:path w="49019" h="52817" extrusionOk="0">
                  <a:moveTo>
                    <a:pt x="12255" y="0"/>
                  </a:moveTo>
                  <a:lnTo>
                    <a:pt x="1" y="41322"/>
                  </a:lnTo>
                  <a:lnTo>
                    <a:pt x="12255" y="52817"/>
                  </a:lnTo>
                  <a:lnTo>
                    <a:pt x="49018" y="52817"/>
                  </a:lnTo>
                  <a:lnTo>
                    <a:pt x="49018" y="37327"/>
                  </a:lnTo>
                  <a:cubicBezTo>
                    <a:pt x="49018" y="25661"/>
                    <a:pt x="42524" y="15147"/>
                    <a:pt x="32083" y="9926"/>
                  </a:cubicBezTo>
                  <a:lnTo>
                    <a:pt x="12255" y="0"/>
                  </a:lnTo>
                  <a:close/>
                </a:path>
              </a:pathLst>
            </a:custGeom>
            <a:solidFill>
              <a:srgbClr val="0034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9" name="Google Shape;1079;p91"/>
            <p:cNvSpPr/>
            <p:nvPr/>
          </p:nvSpPr>
          <p:spPr>
            <a:xfrm>
              <a:off x="2120100" y="3133200"/>
              <a:ext cx="2757275" cy="2333275"/>
            </a:xfrm>
            <a:custGeom>
              <a:avLst/>
              <a:gdLst/>
              <a:ahLst/>
              <a:cxnLst/>
              <a:rect l="l" t="t" r="r" b="b"/>
              <a:pathLst>
                <a:path w="110291" h="93331" extrusionOk="0">
                  <a:moveTo>
                    <a:pt x="30392" y="1"/>
                  </a:moveTo>
                  <a:lnTo>
                    <a:pt x="24510" y="2942"/>
                  </a:lnTo>
                  <a:lnTo>
                    <a:pt x="17279" y="18873"/>
                  </a:lnTo>
                  <a:lnTo>
                    <a:pt x="12255" y="9069"/>
                  </a:lnTo>
                  <a:lnTo>
                    <a:pt x="1" y="15196"/>
                  </a:lnTo>
                  <a:lnTo>
                    <a:pt x="1" y="93330"/>
                  </a:lnTo>
                  <a:lnTo>
                    <a:pt x="12255" y="93330"/>
                  </a:lnTo>
                  <a:lnTo>
                    <a:pt x="17402" y="80267"/>
                  </a:lnTo>
                  <a:lnTo>
                    <a:pt x="24510" y="93330"/>
                  </a:lnTo>
                  <a:lnTo>
                    <a:pt x="36764" y="93330"/>
                  </a:lnTo>
                  <a:lnTo>
                    <a:pt x="42646" y="80267"/>
                  </a:lnTo>
                  <a:lnTo>
                    <a:pt x="49018" y="93330"/>
                  </a:lnTo>
                  <a:lnTo>
                    <a:pt x="61273" y="93330"/>
                  </a:lnTo>
                  <a:lnTo>
                    <a:pt x="65684" y="80267"/>
                  </a:lnTo>
                  <a:lnTo>
                    <a:pt x="73527" y="93330"/>
                  </a:lnTo>
                  <a:lnTo>
                    <a:pt x="85782" y="93330"/>
                  </a:lnTo>
                  <a:lnTo>
                    <a:pt x="92644" y="80267"/>
                  </a:lnTo>
                  <a:lnTo>
                    <a:pt x="98036" y="93330"/>
                  </a:lnTo>
                  <a:lnTo>
                    <a:pt x="110290" y="93330"/>
                  </a:lnTo>
                  <a:lnTo>
                    <a:pt x="110290" y="15196"/>
                  </a:lnTo>
                  <a:lnTo>
                    <a:pt x="98036" y="9069"/>
                  </a:lnTo>
                  <a:lnTo>
                    <a:pt x="92154" y="18383"/>
                  </a:lnTo>
                  <a:lnTo>
                    <a:pt x="85782" y="2942"/>
                  </a:lnTo>
                  <a:lnTo>
                    <a:pt x="79899" y="1"/>
                  </a:lnTo>
                  <a:lnTo>
                    <a:pt x="73527" y="1"/>
                  </a:lnTo>
                  <a:lnTo>
                    <a:pt x="67400" y="12255"/>
                  </a:lnTo>
                  <a:lnTo>
                    <a:pt x="61273" y="1"/>
                  </a:lnTo>
                  <a:lnTo>
                    <a:pt x="49018" y="1"/>
                  </a:lnTo>
                  <a:lnTo>
                    <a:pt x="43381" y="12255"/>
                  </a:lnTo>
                  <a:lnTo>
                    <a:pt x="36764" y="1"/>
                  </a:lnTo>
                  <a:close/>
                </a:path>
              </a:pathLst>
            </a:custGeom>
            <a:solidFill>
              <a:srgbClr val="0053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0" name="Google Shape;1080;p91"/>
            <p:cNvSpPr/>
            <p:nvPr/>
          </p:nvSpPr>
          <p:spPr>
            <a:xfrm>
              <a:off x="2426475" y="3206750"/>
              <a:ext cx="306375" cy="2259725"/>
            </a:xfrm>
            <a:custGeom>
              <a:avLst/>
              <a:gdLst/>
              <a:ahLst/>
              <a:cxnLst/>
              <a:rect l="l" t="t" r="r" b="b"/>
              <a:pathLst>
                <a:path w="12255" h="90389" extrusionOk="0">
                  <a:moveTo>
                    <a:pt x="12255" y="0"/>
                  </a:moveTo>
                  <a:lnTo>
                    <a:pt x="0" y="6127"/>
                  </a:lnTo>
                  <a:lnTo>
                    <a:pt x="0" y="90388"/>
                  </a:lnTo>
                  <a:lnTo>
                    <a:pt x="12255" y="90388"/>
                  </a:lnTo>
                  <a:lnTo>
                    <a:pt x="12255" y="0"/>
                  </a:lnTo>
                  <a:close/>
                </a:path>
              </a:pathLst>
            </a:custGeom>
            <a:solidFill>
              <a:srgbClr val="0034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1" name="Google Shape;1081;p91"/>
            <p:cNvSpPr/>
            <p:nvPr/>
          </p:nvSpPr>
          <p:spPr>
            <a:xfrm>
              <a:off x="3039175" y="3133200"/>
              <a:ext cx="306400" cy="2333275"/>
            </a:xfrm>
            <a:custGeom>
              <a:avLst/>
              <a:gdLst/>
              <a:ahLst/>
              <a:cxnLst/>
              <a:rect l="l" t="t" r="r" b="b"/>
              <a:pathLst>
                <a:path w="12256" h="93331" extrusionOk="0">
                  <a:moveTo>
                    <a:pt x="1" y="1"/>
                  </a:moveTo>
                  <a:lnTo>
                    <a:pt x="1" y="93330"/>
                  </a:lnTo>
                  <a:lnTo>
                    <a:pt x="12255" y="93330"/>
                  </a:lnTo>
                  <a:lnTo>
                    <a:pt x="12255" y="1"/>
                  </a:lnTo>
                  <a:close/>
                </a:path>
              </a:pathLst>
            </a:custGeom>
            <a:solidFill>
              <a:srgbClr val="0034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2" name="Google Shape;1082;p91"/>
            <p:cNvSpPr/>
            <p:nvPr/>
          </p:nvSpPr>
          <p:spPr>
            <a:xfrm>
              <a:off x="3651900" y="3133200"/>
              <a:ext cx="306400" cy="2333275"/>
            </a:xfrm>
            <a:custGeom>
              <a:avLst/>
              <a:gdLst/>
              <a:ahLst/>
              <a:cxnLst/>
              <a:rect l="l" t="t" r="r" b="b"/>
              <a:pathLst>
                <a:path w="12256" h="93331" extrusionOk="0">
                  <a:moveTo>
                    <a:pt x="1" y="1"/>
                  </a:moveTo>
                  <a:lnTo>
                    <a:pt x="1" y="93330"/>
                  </a:lnTo>
                  <a:lnTo>
                    <a:pt x="12255" y="93330"/>
                  </a:lnTo>
                  <a:lnTo>
                    <a:pt x="12255" y="1"/>
                  </a:lnTo>
                  <a:close/>
                </a:path>
              </a:pathLst>
            </a:custGeom>
            <a:solidFill>
              <a:srgbClr val="0034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3" name="Google Shape;1083;p91"/>
            <p:cNvSpPr/>
            <p:nvPr/>
          </p:nvSpPr>
          <p:spPr>
            <a:xfrm>
              <a:off x="4264625" y="3206750"/>
              <a:ext cx="306375" cy="2259725"/>
            </a:xfrm>
            <a:custGeom>
              <a:avLst/>
              <a:gdLst/>
              <a:ahLst/>
              <a:cxnLst/>
              <a:rect l="l" t="t" r="r" b="b"/>
              <a:pathLst>
                <a:path w="12255" h="90389" extrusionOk="0">
                  <a:moveTo>
                    <a:pt x="1" y="0"/>
                  </a:moveTo>
                  <a:lnTo>
                    <a:pt x="1" y="90388"/>
                  </a:lnTo>
                  <a:lnTo>
                    <a:pt x="12255" y="90388"/>
                  </a:lnTo>
                  <a:lnTo>
                    <a:pt x="12255" y="612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34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4" name="Google Shape;1084;p91"/>
            <p:cNvSpPr/>
            <p:nvPr/>
          </p:nvSpPr>
          <p:spPr>
            <a:xfrm>
              <a:off x="4877350" y="238125"/>
              <a:ext cx="1541625" cy="2037300"/>
            </a:xfrm>
            <a:custGeom>
              <a:avLst/>
              <a:gdLst/>
              <a:ahLst/>
              <a:cxnLst/>
              <a:rect l="l" t="t" r="r" b="b"/>
              <a:pathLst>
                <a:path w="61665" h="81492" extrusionOk="0">
                  <a:moveTo>
                    <a:pt x="30636" y="0"/>
                  </a:moveTo>
                  <a:cubicBezTo>
                    <a:pt x="13480" y="0"/>
                    <a:pt x="0" y="18872"/>
                    <a:pt x="0" y="42890"/>
                  </a:cubicBezTo>
                  <a:cubicBezTo>
                    <a:pt x="0" y="58331"/>
                    <a:pt x="5882" y="72669"/>
                    <a:pt x="15318" y="80144"/>
                  </a:cubicBezTo>
                  <a:cubicBezTo>
                    <a:pt x="16476" y="81039"/>
                    <a:pt x="17838" y="81481"/>
                    <a:pt x="19180" y="81481"/>
                  </a:cubicBezTo>
                  <a:cubicBezTo>
                    <a:pt x="20962" y="81481"/>
                    <a:pt x="22708" y="80701"/>
                    <a:pt x="23896" y="79163"/>
                  </a:cubicBezTo>
                  <a:cubicBezTo>
                    <a:pt x="26102" y="76590"/>
                    <a:pt x="25612" y="72669"/>
                    <a:pt x="22916" y="70585"/>
                  </a:cubicBezTo>
                  <a:cubicBezTo>
                    <a:pt x="16421" y="65438"/>
                    <a:pt x="12255" y="54532"/>
                    <a:pt x="12255" y="42890"/>
                  </a:cubicBezTo>
                  <a:cubicBezTo>
                    <a:pt x="12255" y="26347"/>
                    <a:pt x="20710" y="12254"/>
                    <a:pt x="30636" y="12254"/>
                  </a:cubicBezTo>
                  <a:cubicBezTo>
                    <a:pt x="40562" y="12254"/>
                    <a:pt x="49018" y="26347"/>
                    <a:pt x="49018" y="42890"/>
                  </a:cubicBezTo>
                  <a:cubicBezTo>
                    <a:pt x="49018" y="54532"/>
                    <a:pt x="44851" y="65438"/>
                    <a:pt x="38357" y="70585"/>
                  </a:cubicBezTo>
                  <a:cubicBezTo>
                    <a:pt x="35661" y="72669"/>
                    <a:pt x="35170" y="76590"/>
                    <a:pt x="37376" y="79163"/>
                  </a:cubicBezTo>
                  <a:cubicBezTo>
                    <a:pt x="38602" y="80756"/>
                    <a:pt x="40317" y="81492"/>
                    <a:pt x="42155" y="81492"/>
                  </a:cubicBezTo>
                  <a:cubicBezTo>
                    <a:pt x="43503" y="81492"/>
                    <a:pt x="44851" y="81124"/>
                    <a:pt x="45954" y="80144"/>
                  </a:cubicBezTo>
                  <a:cubicBezTo>
                    <a:pt x="55390" y="72669"/>
                    <a:pt x="61664" y="58331"/>
                    <a:pt x="61664" y="42890"/>
                  </a:cubicBezTo>
                  <a:cubicBezTo>
                    <a:pt x="61664" y="18872"/>
                    <a:pt x="47792" y="0"/>
                    <a:pt x="30636" y="0"/>
                  </a:cubicBezTo>
                  <a:close/>
                </a:path>
              </a:pathLst>
            </a:custGeom>
            <a:solidFill>
              <a:srgbClr val="0053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5" name="Google Shape;1085;p91"/>
            <p:cNvSpPr/>
            <p:nvPr/>
          </p:nvSpPr>
          <p:spPr>
            <a:xfrm>
              <a:off x="5643250" y="238125"/>
              <a:ext cx="775725" cy="2037300"/>
            </a:xfrm>
            <a:custGeom>
              <a:avLst/>
              <a:gdLst/>
              <a:ahLst/>
              <a:cxnLst/>
              <a:rect l="l" t="t" r="r" b="b"/>
              <a:pathLst>
                <a:path w="31029" h="81492" extrusionOk="0">
                  <a:moveTo>
                    <a:pt x="0" y="0"/>
                  </a:moveTo>
                  <a:lnTo>
                    <a:pt x="0" y="12254"/>
                  </a:lnTo>
                  <a:cubicBezTo>
                    <a:pt x="9926" y="12254"/>
                    <a:pt x="18382" y="26347"/>
                    <a:pt x="18382" y="42890"/>
                  </a:cubicBezTo>
                  <a:cubicBezTo>
                    <a:pt x="18382" y="54532"/>
                    <a:pt x="14215" y="65438"/>
                    <a:pt x="7721" y="70585"/>
                  </a:cubicBezTo>
                  <a:cubicBezTo>
                    <a:pt x="5025" y="72669"/>
                    <a:pt x="4534" y="76590"/>
                    <a:pt x="6740" y="79163"/>
                  </a:cubicBezTo>
                  <a:cubicBezTo>
                    <a:pt x="7966" y="80756"/>
                    <a:pt x="9681" y="81492"/>
                    <a:pt x="11519" y="81492"/>
                  </a:cubicBezTo>
                  <a:cubicBezTo>
                    <a:pt x="12867" y="81492"/>
                    <a:pt x="14215" y="81124"/>
                    <a:pt x="15318" y="80144"/>
                  </a:cubicBezTo>
                  <a:cubicBezTo>
                    <a:pt x="24754" y="72669"/>
                    <a:pt x="31028" y="58331"/>
                    <a:pt x="31028" y="42890"/>
                  </a:cubicBezTo>
                  <a:cubicBezTo>
                    <a:pt x="31028" y="18872"/>
                    <a:pt x="17156" y="0"/>
                    <a:pt x="0" y="0"/>
                  </a:cubicBezTo>
                  <a:close/>
                </a:path>
              </a:pathLst>
            </a:custGeom>
            <a:solidFill>
              <a:srgbClr val="0053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6" name="Google Shape;1086;p91"/>
            <p:cNvSpPr/>
            <p:nvPr/>
          </p:nvSpPr>
          <p:spPr>
            <a:xfrm>
              <a:off x="5796425" y="2076275"/>
              <a:ext cx="306375" cy="1225450"/>
            </a:xfrm>
            <a:custGeom>
              <a:avLst/>
              <a:gdLst/>
              <a:ahLst/>
              <a:cxnLst/>
              <a:rect l="l" t="t" r="r" b="b"/>
              <a:pathLst>
                <a:path w="12255" h="49018" extrusionOk="0">
                  <a:moveTo>
                    <a:pt x="6128" y="0"/>
                  </a:moveTo>
                  <a:cubicBezTo>
                    <a:pt x="2745" y="0"/>
                    <a:pt x="0" y="2745"/>
                    <a:pt x="0" y="6128"/>
                  </a:cubicBezTo>
                  <a:lnTo>
                    <a:pt x="0" y="42891"/>
                  </a:lnTo>
                  <a:cubicBezTo>
                    <a:pt x="0" y="46273"/>
                    <a:pt x="2745" y="49018"/>
                    <a:pt x="6128" y="49018"/>
                  </a:cubicBezTo>
                  <a:cubicBezTo>
                    <a:pt x="9510" y="49018"/>
                    <a:pt x="12255" y="46273"/>
                    <a:pt x="12255" y="42891"/>
                  </a:cubicBezTo>
                  <a:lnTo>
                    <a:pt x="12255" y="6128"/>
                  </a:lnTo>
                  <a:cubicBezTo>
                    <a:pt x="12255" y="2745"/>
                    <a:pt x="9510" y="0"/>
                    <a:pt x="6128" y="0"/>
                  </a:cubicBezTo>
                  <a:close/>
                </a:path>
              </a:pathLst>
            </a:custGeom>
            <a:solidFill>
              <a:srgbClr val="0034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7" name="Google Shape;1087;p91"/>
            <p:cNvSpPr/>
            <p:nvPr/>
          </p:nvSpPr>
          <p:spPr>
            <a:xfrm>
              <a:off x="2426475" y="850825"/>
              <a:ext cx="2144525" cy="2757275"/>
            </a:xfrm>
            <a:custGeom>
              <a:avLst/>
              <a:gdLst/>
              <a:ahLst/>
              <a:cxnLst/>
              <a:rect l="l" t="t" r="r" b="b"/>
              <a:pathLst>
                <a:path w="85781" h="110291" extrusionOk="0">
                  <a:moveTo>
                    <a:pt x="0" y="1"/>
                  </a:moveTo>
                  <a:lnTo>
                    <a:pt x="0" y="67400"/>
                  </a:lnTo>
                  <a:cubicBezTo>
                    <a:pt x="0" y="91051"/>
                    <a:pt x="19240" y="110290"/>
                    <a:pt x="42891" y="110290"/>
                  </a:cubicBezTo>
                  <a:cubicBezTo>
                    <a:pt x="66542" y="110290"/>
                    <a:pt x="85781" y="91051"/>
                    <a:pt x="85781" y="67400"/>
                  </a:cubicBezTo>
                  <a:lnTo>
                    <a:pt x="85781" y="36764"/>
                  </a:lnTo>
                  <a:lnTo>
                    <a:pt x="73894" y="1"/>
                  </a:lnTo>
                  <a:close/>
                </a:path>
              </a:pathLst>
            </a:custGeom>
            <a:solidFill>
              <a:srgbClr val="DC56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8" name="Google Shape;1088;p91"/>
            <p:cNvSpPr/>
            <p:nvPr/>
          </p:nvSpPr>
          <p:spPr>
            <a:xfrm>
              <a:off x="3498725" y="850825"/>
              <a:ext cx="1072275" cy="2757275"/>
            </a:xfrm>
            <a:custGeom>
              <a:avLst/>
              <a:gdLst/>
              <a:ahLst/>
              <a:cxnLst/>
              <a:rect l="l" t="t" r="r" b="b"/>
              <a:pathLst>
                <a:path w="42891" h="110291" extrusionOk="0">
                  <a:moveTo>
                    <a:pt x="1" y="1"/>
                  </a:moveTo>
                  <a:lnTo>
                    <a:pt x="1" y="110290"/>
                  </a:lnTo>
                  <a:cubicBezTo>
                    <a:pt x="23652" y="110290"/>
                    <a:pt x="42891" y="91051"/>
                    <a:pt x="42891" y="67400"/>
                  </a:cubicBezTo>
                  <a:lnTo>
                    <a:pt x="42891" y="36764"/>
                  </a:lnTo>
                  <a:lnTo>
                    <a:pt x="31004" y="1"/>
                  </a:lnTo>
                  <a:close/>
                </a:path>
              </a:pathLst>
            </a:custGeom>
            <a:solidFill>
              <a:srgbClr val="DC56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9" name="Google Shape;1089;p91"/>
            <p:cNvSpPr/>
            <p:nvPr/>
          </p:nvSpPr>
          <p:spPr>
            <a:xfrm>
              <a:off x="1813750" y="544475"/>
              <a:ext cx="2297725" cy="1531925"/>
            </a:xfrm>
            <a:custGeom>
              <a:avLst/>
              <a:gdLst/>
              <a:ahLst/>
              <a:cxnLst/>
              <a:rect l="l" t="t" r="r" b="b"/>
              <a:pathLst>
                <a:path w="91909" h="61277" extrusionOk="0">
                  <a:moveTo>
                    <a:pt x="55145" y="0"/>
                  </a:moveTo>
                  <a:cubicBezTo>
                    <a:pt x="24754" y="0"/>
                    <a:pt x="0" y="24754"/>
                    <a:pt x="0" y="55145"/>
                  </a:cubicBezTo>
                  <a:cubicBezTo>
                    <a:pt x="0" y="57596"/>
                    <a:pt x="1471" y="59802"/>
                    <a:pt x="3799" y="60782"/>
                  </a:cubicBezTo>
                  <a:cubicBezTo>
                    <a:pt x="4545" y="61114"/>
                    <a:pt x="5347" y="61277"/>
                    <a:pt x="6153" y="61277"/>
                  </a:cubicBezTo>
                  <a:cubicBezTo>
                    <a:pt x="7730" y="61277"/>
                    <a:pt x="9323" y="60651"/>
                    <a:pt x="10539" y="59434"/>
                  </a:cubicBezTo>
                  <a:cubicBezTo>
                    <a:pt x="16176" y="53552"/>
                    <a:pt x="22916" y="49018"/>
                    <a:pt x="31127" y="49018"/>
                  </a:cubicBezTo>
                  <a:lnTo>
                    <a:pt x="61272" y="49018"/>
                  </a:lnTo>
                  <a:cubicBezTo>
                    <a:pt x="63478" y="49018"/>
                    <a:pt x="65439" y="48650"/>
                    <a:pt x="67400" y="47915"/>
                  </a:cubicBezTo>
                  <a:cubicBezTo>
                    <a:pt x="74507" y="45464"/>
                    <a:pt x="79654" y="38602"/>
                    <a:pt x="79654" y="30636"/>
                  </a:cubicBezTo>
                  <a:lnTo>
                    <a:pt x="91908" y="19852"/>
                  </a:lnTo>
                  <a:lnTo>
                    <a:pt x="79654" y="0"/>
                  </a:lnTo>
                  <a:close/>
                </a:path>
              </a:pathLst>
            </a:custGeom>
            <a:solidFill>
              <a:srgbClr val="0034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0" name="Google Shape;1090;p91"/>
            <p:cNvSpPr/>
            <p:nvPr/>
          </p:nvSpPr>
          <p:spPr>
            <a:xfrm>
              <a:off x="3498725" y="544475"/>
              <a:ext cx="612750" cy="1197900"/>
            </a:xfrm>
            <a:custGeom>
              <a:avLst/>
              <a:gdLst/>
              <a:ahLst/>
              <a:cxnLst/>
              <a:rect l="l" t="t" r="r" b="b"/>
              <a:pathLst>
                <a:path w="24510" h="47916" extrusionOk="0">
                  <a:moveTo>
                    <a:pt x="1" y="0"/>
                  </a:moveTo>
                  <a:lnTo>
                    <a:pt x="1" y="47915"/>
                  </a:lnTo>
                  <a:cubicBezTo>
                    <a:pt x="7108" y="45464"/>
                    <a:pt x="12255" y="38602"/>
                    <a:pt x="12255" y="30636"/>
                  </a:cubicBezTo>
                  <a:lnTo>
                    <a:pt x="24509" y="19852"/>
                  </a:lnTo>
                  <a:lnTo>
                    <a:pt x="12255" y="0"/>
                  </a:lnTo>
                  <a:close/>
                </a:path>
              </a:pathLst>
            </a:custGeom>
            <a:solidFill>
              <a:srgbClr val="0034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1" name="Google Shape;1091;p91"/>
            <p:cNvSpPr/>
            <p:nvPr/>
          </p:nvSpPr>
          <p:spPr>
            <a:xfrm>
              <a:off x="3805075" y="544475"/>
              <a:ext cx="765925" cy="1225450"/>
            </a:xfrm>
            <a:custGeom>
              <a:avLst/>
              <a:gdLst/>
              <a:ahLst/>
              <a:cxnLst/>
              <a:rect l="l" t="t" r="r" b="b"/>
              <a:pathLst>
                <a:path w="30637" h="49018" extrusionOk="0">
                  <a:moveTo>
                    <a:pt x="1" y="0"/>
                  </a:moveTo>
                  <a:lnTo>
                    <a:pt x="1" y="30636"/>
                  </a:lnTo>
                  <a:cubicBezTo>
                    <a:pt x="1" y="40783"/>
                    <a:pt x="8211" y="49018"/>
                    <a:pt x="18383" y="49018"/>
                  </a:cubicBezTo>
                  <a:lnTo>
                    <a:pt x="30637" y="49018"/>
                  </a:lnTo>
                  <a:lnTo>
                    <a:pt x="30637" y="30636"/>
                  </a:lnTo>
                  <a:cubicBezTo>
                    <a:pt x="30637" y="13725"/>
                    <a:pt x="16912" y="0"/>
                    <a:pt x="1" y="0"/>
                  </a:cubicBezTo>
                  <a:close/>
                </a:path>
              </a:pathLst>
            </a:custGeom>
            <a:solidFill>
              <a:srgbClr val="0034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2" name="Google Shape;1092;p91"/>
            <p:cNvSpPr/>
            <p:nvPr/>
          </p:nvSpPr>
          <p:spPr>
            <a:xfrm>
              <a:off x="5183700" y="1769900"/>
              <a:ext cx="919100" cy="919125"/>
            </a:xfrm>
            <a:custGeom>
              <a:avLst/>
              <a:gdLst/>
              <a:ahLst/>
              <a:cxnLst/>
              <a:rect l="l" t="t" r="r" b="b"/>
              <a:pathLst>
                <a:path w="36764" h="36765" extrusionOk="0">
                  <a:moveTo>
                    <a:pt x="18382" y="1"/>
                  </a:moveTo>
                  <a:cubicBezTo>
                    <a:pt x="8211" y="1"/>
                    <a:pt x="1" y="8211"/>
                    <a:pt x="1" y="18383"/>
                  </a:cubicBezTo>
                  <a:cubicBezTo>
                    <a:pt x="1" y="28554"/>
                    <a:pt x="8211" y="36764"/>
                    <a:pt x="18382" y="36764"/>
                  </a:cubicBezTo>
                  <a:cubicBezTo>
                    <a:pt x="28553" y="36764"/>
                    <a:pt x="36764" y="28554"/>
                    <a:pt x="36764" y="18383"/>
                  </a:cubicBezTo>
                  <a:cubicBezTo>
                    <a:pt x="36764" y="8211"/>
                    <a:pt x="28553" y="1"/>
                    <a:pt x="18382" y="1"/>
                  </a:cubicBezTo>
                  <a:close/>
                </a:path>
              </a:pathLst>
            </a:custGeom>
            <a:solidFill>
              <a:srgbClr val="0034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3" name="Google Shape;1093;p91"/>
            <p:cNvSpPr/>
            <p:nvPr/>
          </p:nvSpPr>
          <p:spPr>
            <a:xfrm>
              <a:off x="5643250" y="1769900"/>
              <a:ext cx="459550" cy="919125"/>
            </a:xfrm>
            <a:custGeom>
              <a:avLst/>
              <a:gdLst/>
              <a:ahLst/>
              <a:cxnLst/>
              <a:rect l="l" t="t" r="r" b="b"/>
              <a:pathLst>
                <a:path w="18382" h="36765" extrusionOk="0">
                  <a:moveTo>
                    <a:pt x="0" y="1"/>
                  </a:moveTo>
                  <a:lnTo>
                    <a:pt x="0" y="36764"/>
                  </a:lnTo>
                  <a:cubicBezTo>
                    <a:pt x="10171" y="36764"/>
                    <a:pt x="18382" y="28554"/>
                    <a:pt x="18382" y="18383"/>
                  </a:cubicBezTo>
                  <a:cubicBezTo>
                    <a:pt x="18382" y="8211"/>
                    <a:pt x="10171" y="1"/>
                    <a:pt x="0" y="1"/>
                  </a:cubicBezTo>
                  <a:close/>
                </a:path>
              </a:pathLst>
            </a:custGeom>
            <a:solidFill>
              <a:srgbClr val="0034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94" name="Google Shape;1094;p91"/>
          <p:cNvSpPr txBox="1">
            <a:spLocks noGrp="1"/>
          </p:cNvSpPr>
          <p:nvPr>
            <p:ph type="ctrTitle"/>
          </p:nvPr>
        </p:nvSpPr>
        <p:spPr>
          <a:xfrm>
            <a:off x="629325" y="435325"/>
            <a:ext cx="8065800" cy="39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5375"/>
                </a:solidFill>
              </a:rPr>
              <a:t>Conclusion</a:t>
            </a:r>
            <a:endParaRPr>
              <a:solidFill>
                <a:srgbClr val="005375"/>
              </a:solidFill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Google Shape;1099;p92"/>
          <p:cNvSpPr txBox="1">
            <a:spLocks noGrp="1"/>
          </p:cNvSpPr>
          <p:nvPr>
            <p:ph type="ctrTitle"/>
          </p:nvPr>
        </p:nvSpPr>
        <p:spPr>
          <a:xfrm>
            <a:off x="1291650" y="3032875"/>
            <a:ext cx="6713100" cy="3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GB"/>
              <a:t>Appendix</a:t>
            </a:r>
            <a:endParaRPr/>
          </a:p>
        </p:txBody>
      </p:sp>
      <p:sp>
        <p:nvSpPr>
          <p:cNvPr id="1100" name="Google Shape;1100;p9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56</a:t>
            </a:fld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9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57</a:t>
            </a:fld>
            <a:endParaRPr/>
          </a:p>
        </p:txBody>
      </p:sp>
      <p:pic>
        <p:nvPicPr>
          <p:cNvPr id="1106" name="Google Shape;1106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600" y="571050"/>
            <a:ext cx="7702950" cy="4436625"/>
          </a:xfrm>
          <a:prstGeom prst="rect">
            <a:avLst/>
          </a:prstGeom>
          <a:noFill/>
          <a:ln>
            <a:noFill/>
          </a:ln>
        </p:spPr>
      </p:pic>
      <p:sp>
        <p:nvSpPr>
          <p:cNvPr id="1107" name="Google Shape;1107;p93"/>
          <p:cNvSpPr txBox="1">
            <a:spLocks noGrp="1"/>
          </p:cNvSpPr>
          <p:nvPr>
            <p:ph type="ctrTitle" idx="4294967295"/>
          </p:nvPr>
        </p:nvSpPr>
        <p:spPr>
          <a:xfrm>
            <a:off x="197600" y="181050"/>
            <a:ext cx="8065800" cy="39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Appendix A1: Dashboard Team page</a:t>
            </a:r>
            <a:endParaRPr sz="180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2" name="Google Shape;1112;p9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58</a:t>
            </a:fld>
            <a:endParaRPr/>
          </a:p>
        </p:txBody>
      </p:sp>
      <p:pic>
        <p:nvPicPr>
          <p:cNvPr id="1113" name="Google Shape;1113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975" y="629575"/>
            <a:ext cx="5126476" cy="4302377"/>
          </a:xfrm>
          <a:prstGeom prst="rect">
            <a:avLst/>
          </a:prstGeom>
          <a:noFill/>
          <a:ln>
            <a:noFill/>
          </a:ln>
        </p:spPr>
      </p:pic>
      <p:sp>
        <p:nvSpPr>
          <p:cNvPr id="1114" name="Google Shape;1114;p94"/>
          <p:cNvSpPr txBox="1">
            <a:spLocks noGrp="1"/>
          </p:cNvSpPr>
          <p:nvPr>
            <p:ph type="ctrTitle" idx="4294967295"/>
          </p:nvPr>
        </p:nvSpPr>
        <p:spPr>
          <a:xfrm>
            <a:off x="197600" y="181050"/>
            <a:ext cx="8065800" cy="39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Appendix A2: Dashboard Player page</a:t>
            </a:r>
            <a:endParaRPr sz="180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Google Shape;1119;p95"/>
          <p:cNvSpPr txBox="1">
            <a:spLocks noGrp="1"/>
          </p:cNvSpPr>
          <p:nvPr>
            <p:ph type="ctrTitle"/>
          </p:nvPr>
        </p:nvSpPr>
        <p:spPr>
          <a:xfrm>
            <a:off x="1291650" y="3032875"/>
            <a:ext cx="6713100" cy="3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GB"/>
              <a:t>References</a:t>
            </a:r>
            <a:endParaRPr/>
          </a:p>
        </p:txBody>
      </p:sp>
      <p:sp>
        <p:nvSpPr>
          <p:cNvPr id="1120" name="Google Shape;1120;p9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59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6</a:t>
            </a:fld>
            <a:endParaRPr/>
          </a:p>
        </p:txBody>
      </p:sp>
      <p:sp>
        <p:nvSpPr>
          <p:cNvPr id="321" name="Google Shape;321;p42"/>
          <p:cNvSpPr txBox="1">
            <a:spLocks noGrp="1"/>
          </p:cNvSpPr>
          <p:nvPr>
            <p:ph type="ctrTitle"/>
          </p:nvPr>
        </p:nvSpPr>
        <p:spPr>
          <a:xfrm>
            <a:off x="629325" y="435325"/>
            <a:ext cx="8065800" cy="39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The Analytics Gap</a:t>
            </a:r>
            <a:endParaRPr dirty="0"/>
          </a:p>
        </p:txBody>
      </p:sp>
      <p:sp>
        <p:nvSpPr>
          <p:cNvPr id="322" name="Google Shape;322;p42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p42"/>
          <p:cNvSpPr txBox="1">
            <a:spLocks noGrp="1"/>
          </p:cNvSpPr>
          <p:nvPr>
            <p:ph type="body" idx="1"/>
          </p:nvPr>
        </p:nvSpPr>
        <p:spPr>
          <a:xfrm>
            <a:off x="1506775" y="1627150"/>
            <a:ext cx="3000000" cy="69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b="1"/>
              <a:t>Dynamism: </a:t>
            </a:r>
            <a:r>
              <a:rPr lang="en-GB" sz="1300"/>
              <a:t>Multitude of factors affecting the game at any given time</a:t>
            </a:r>
            <a:endParaRPr sz="1300"/>
          </a:p>
        </p:txBody>
      </p:sp>
      <p:sp>
        <p:nvSpPr>
          <p:cNvPr id="324" name="Google Shape;324;p42"/>
          <p:cNvSpPr txBox="1">
            <a:spLocks noGrp="1"/>
          </p:cNvSpPr>
          <p:nvPr>
            <p:ph type="body" idx="1"/>
          </p:nvPr>
        </p:nvSpPr>
        <p:spPr>
          <a:xfrm>
            <a:off x="1506900" y="2753925"/>
            <a:ext cx="2912700" cy="69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b="1"/>
              <a:t>Free-flowing: </a:t>
            </a:r>
            <a:r>
              <a:rPr lang="en-GB" sz="1300"/>
              <a:t>Football is ‘fluid’, as opposed to baseball and cricket, which are a series of individual events on end</a:t>
            </a:r>
            <a:endParaRPr sz="1300"/>
          </a:p>
        </p:txBody>
      </p:sp>
      <p:sp>
        <p:nvSpPr>
          <p:cNvPr id="325" name="Google Shape;325;p42"/>
          <p:cNvSpPr txBox="1">
            <a:spLocks noGrp="1"/>
          </p:cNvSpPr>
          <p:nvPr>
            <p:ph type="subTitle" idx="4294967295"/>
          </p:nvPr>
        </p:nvSpPr>
        <p:spPr>
          <a:xfrm>
            <a:off x="6320875" y="39550"/>
            <a:ext cx="2540100" cy="3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/>
              <a:t>Ayush</a:t>
            </a:r>
            <a:endParaRPr sz="1200" dirty="0"/>
          </a:p>
        </p:txBody>
      </p:sp>
      <p:pic>
        <p:nvPicPr>
          <p:cNvPr id="326" name="Google Shape;326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325" y="1707432"/>
            <a:ext cx="548700" cy="5799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27" name="Google Shape;327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7225" y="2993736"/>
            <a:ext cx="654900" cy="6324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328" name="Google Shape;328;p42"/>
          <p:cNvSpPr/>
          <p:nvPr/>
        </p:nvSpPr>
        <p:spPr>
          <a:xfrm rot="10800000">
            <a:off x="4539450" y="1446100"/>
            <a:ext cx="251400" cy="2435100"/>
          </a:xfrm>
          <a:prstGeom prst="leftBrace">
            <a:avLst>
              <a:gd name="adj1" fmla="val 8333"/>
              <a:gd name="adj2" fmla="val 50000"/>
            </a:avLst>
          </a:prstGeom>
          <a:noFill/>
          <a:ln w="19050" cap="flat" cmpd="sng">
            <a:solidFill>
              <a:srgbClr val="00537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p42"/>
          <p:cNvSpPr txBox="1">
            <a:spLocks noGrp="1"/>
          </p:cNvSpPr>
          <p:nvPr>
            <p:ph type="subTitle" idx="4294967295"/>
          </p:nvPr>
        </p:nvSpPr>
        <p:spPr>
          <a:xfrm>
            <a:off x="4989575" y="3409700"/>
            <a:ext cx="3643500" cy="95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 sz="1300" b="1"/>
              <a:t>Predicted Germany to be finalists; they did not make it past the group stage</a:t>
            </a:r>
            <a:endParaRPr sz="1300" b="1"/>
          </a:p>
          <a:p>
            <a: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 sz="1300" b="1"/>
              <a:t>Changed 50% of their predictions before the knockout stages commenced</a:t>
            </a:r>
            <a:endParaRPr sz="1300" b="1"/>
          </a:p>
        </p:txBody>
      </p:sp>
      <p:sp>
        <p:nvSpPr>
          <p:cNvPr id="330" name="Google Shape;330;p42"/>
          <p:cNvSpPr txBox="1"/>
          <p:nvPr/>
        </p:nvSpPr>
        <p:spPr>
          <a:xfrm>
            <a:off x="0" y="4850675"/>
            <a:ext cx="9144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latin typeface="Questrial"/>
                <a:ea typeface="Questrial"/>
                <a:cs typeface="Questrial"/>
                <a:sym typeface="Questrial"/>
              </a:rPr>
              <a:t>Sources: Surukumar, Sunil S (2019). “Moneyball or Moneyfall? Current State of Analytics in Soccer and What Future Holds”</a:t>
            </a:r>
            <a:endParaRPr sz="800" b="1">
              <a:latin typeface="Questrial"/>
              <a:ea typeface="Questrial"/>
              <a:cs typeface="Questrial"/>
              <a:sym typeface="Questrial"/>
            </a:endParaRPr>
          </a:p>
        </p:txBody>
      </p:sp>
      <p:pic>
        <p:nvPicPr>
          <p:cNvPr id="331" name="Google Shape;331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23500" y="832975"/>
            <a:ext cx="1921000" cy="2375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" name="Google Shape;1125;p96"/>
          <p:cNvSpPr txBox="1">
            <a:spLocks noGrp="1"/>
          </p:cNvSpPr>
          <p:nvPr>
            <p:ph type="ctrTitle"/>
          </p:nvPr>
        </p:nvSpPr>
        <p:spPr>
          <a:xfrm>
            <a:off x="316250" y="73200"/>
            <a:ext cx="8065800" cy="498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b="0">
                <a:solidFill>
                  <a:srgbClr val="005375"/>
                </a:solidFill>
              </a:rPr>
              <a:t>Ganesha, A (2017). “European Football Market to Remain Inflated After Neymar's Record Transfer: Expert”. Retrieved 2 April, 2021, from: </a:t>
            </a:r>
            <a:r>
              <a:rPr lang="en-GB" sz="1300" b="0" u="sng">
                <a:solidFill>
                  <a:srgbClr val="005375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https://jakartaglobe.id/news/european-football-market-to-remain-inflated-after-neymars-record-transfer-expert/</a:t>
            </a:r>
            <a:endParaRPr sz="1300" b="0">
              <a:solidFill>
                <a:srgbClr val="005375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b="0">
              <a:solidFill>
                <a:srgbClr val="005375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b="0">
                <a:solidFill>
                  <a:srgbClr val="005375"/>
                </a:solidFill>
              </a:rPr>
              <a:t>Jones, D (2018). “One Year On: How Neymar's Transfer Has Changed Everything”. Retrieved 2 April, 2021, from: </a:t>
            </a:r>
            <a:r>
              <a:rPr lang="en-GB" sz="1300" b="0" u="sng">
                <a:solidFill>
                  <a:srgbClr val="005375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https://bleacherreport.com/articles/2789226-one-year-on-how-neymars-transfer-has-changed-everything</a:t>
            </a:r>
            <a:endParaRPr sz="1300" b="0">
              <a:solidFill>
                <a:srgbClr val="005375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b="0">
              <a:solidFill>
                <a:srgbClr val="005375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b="0">
                <a:solidFill>
                  <a:srgbClr val="005375"/>
                </a:solidFill>
              </a:rPr>
              <a:t>Surukumar, Sunil S (2019). “Moneyball or Moneyfall? Current State of Analytics in Soccer and What Future Holds”. Retrieved 2 April, 2021, from: </a:t>
            </a:r>
            <a:r>
              <a:rPr lang="en-GB" sz="1300" b="0" u="sng">
                <a:solidFill>
                  <a:srgbClr val="005375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https://lib.dr.iastate.edu/cgi/viewcontent.cgi?article=1224&amp;context=creativecomponents</a:t>
            </a:r>
            <a:endParaRPr sz="1300" b="0">
              <a:solidFill>
                <a:srgbClr val="005375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b="0">
              <a:solidFill>
                <a:srgbClr val="005375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b="0">
                <a:solidFill>
                  <a:srgbClr val="005375"/>
                </a:solidFill>
              </a:rPr>
              <a:t>Cao, Sisi (2018). “Elite Banks Predicted World Cup With AI Models. They Weren’t Even Close”. Retrieved 3 April, 2021, from : </a:t>
            </a:r>
            <a:r>
              <a:rPr lang="en-GB" sz="1300" b="0" u="sng">
                <a:solidFill>
                  <a:srgbClr val="005375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https://observer.com/2018/07/goldman-sachs-ubs-predict-world-cup/</a:t>
            </a:r>
            <a:endParaRPr sz="1300" b="0">
              <a:solidFill>
                <a:srgbClr val="005375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b="0">
              <a:solidFill>
                <a:srgbClr val="005375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b="0">
                <a:solidFill>
                  <a:srgbClr val="005375"/>
                </a:solidFill>
              </a:rPr>
              <a:t>Goldman Sachs (2018): “The World Cup and Economics 2018”. Retrieved 3 April, 2021, from: </a:t>
            </a:r>
            <a:r>
              <a:rPr lang="en-GB" sz="1300" b="0" u="sng">
                <a:solidFill>
                  <a:srgbClr val="005375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https://www.goldmansachs.com/insights/pages/world-cup-2018/index.html</a:t>
            </a:r>
            <a:endParaRPr sz="1300" b="0">
              <a:solidFill>
                <a:srgbClr val="005375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b="0">
              <a:solidFill>
                <a:srgbClr val="005375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b="0">
                <a:solidFill>
                  <a:srgbClr val="005375"/>
                </a:solidFill>
              </a:rPr>
              <a:t>Smale, S (2020). “Wigan is the latest English football league club to enter administration. It probably won't be the last”. Retrieved 3 April, 2021, from: </a:t>
            </a:r>
            <a:r>
              <a:rPr lang="en-GB" sz="1300" b="0" u="sng">
                <a:solidFill>
                  <a:srgbClr val="005375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https://www.abc.net.au/news/2020-07-02/wigan-administration-just-the-start-of-english-football-problems/12414656#:~:text=Wigan%20is%20the%20latest%20English%20football%20league%20club%20to%20enter%20administration</a:t>
            </a:r>
            <a:r>
              <a:rPr lang="en-GB" sz="1300" b="0">
                <a:solidFill>
                  <a:srgbClr val="005375"/>
                </a:solidFill>
              </a:rPr>
              <a:t>.</a:t>
            </a:r>
            <a:endParaRPr sz="1300" b="0">
              <a:solidFill>
                <a:srgbClr val="005375"/>
              </a:solidFill>
            </a:endParaRPr>
          </a:p>
        </p:txBody>
      </p:sp>
      <p:sp>
        <p:nvSpPr>
          <p:cNvPr id="1126" name="Google Shape;1126;p9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60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4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7</a:t>
            </a:fld>
            <a:endParaRPr/>
          </a:p>
        </p:txBody>
      </p:sp>
      <p:sp>
        <p:nvSpPr>
          <p:cNvPr id="337" name="Google Shape;337;p43"/>
          <p:cNvSpPr txBox="1">
            <a:spLocks noGrp="1"/>
          </p:cNvSpPr>
          <p:nvPr>
            <p:ph type="ctrTitle"/>
          </p:nvPr>
        </p:nvSpPr>
        <p:spPr>
          <a:xfrm>
            <a:off x="629325" y="435325"/>
            <a:ext cx="8065800" cy="39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Proposed Analytics Solutions</a:t>
            </a:r>
            <a:endParaRPr/>
          </a:p>
        </p:txBody>
      </p:sp>
      <p:pic>
        <p:nvPicPr>
          <p:cNvPr id="338" name="Google Shape;33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7925" y="1519150"/>
            <a:ext cx="654900" cy="692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39" name="Google Shape;339;p43"/>
          <p:cNvPicPr preferRelativeResize="0"/>
          <p:nvPr/>
        </p:nvPicPr>
        <p:blipFill rotWithShape="1">
          <a:blip r:embed="rId4">
            <a:alphaModFix/>
          </a:blip>
          <a:srcRect l="11990" t="13335" r="12119" b="11447"/>
          <a:stretch/>
        </p:blipFill>
        <p:spPr>
          <a:xfrm>
            <a:off x="567925" y="2592050"/>
            <a:ext cx="654900" cy="6936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40" name="Google Shape;340;p43"/>
          <p:cNvPicPr preferRelativeResize="0"/>
          <p:nvPr/>
        </p:nvPicPr>
        <p:blipFill rotWithShape="1">
          <a:blip r:embed="rId5">
            <a:alphaModFix/>
          </a:blip>
          <a:srcRect l="6453" r="10805"/>
          <a:stretch/>
        </p:blipFill>
        <p:spPr>
          <a:xfrm>
            <a:off x="567925" y="3666600"/>
            <a:ext cx="654900" cy="7164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341" name="Google Shape;341;p43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43"/>
          <p:cNvSpPr txBox="1">
            <a:spLocks noGrp="1"/>
          </p:cNvSpPr>
          <p:nvPr>
            <p:ph type="body" idx="1"/>
          </p:nvPr>
        </p:nvSpPr>
        <p:spPr>
          <a:xfrm>
            <a:off x="1659175" y="1519150"/>
            <a:ext cx="6897600" cy="692100"/>
          </a:xfrm>
          <a:prstGeom prst="rect">
            <a:avLst/>
          </a:prstGeom>
          <a:solidFill>
            <a:srgbClr val="DAE2E7"/>
          </a:solidFill>
          <a:ln w="9525" cap="flat" cmpd="sng">
            <a:solidFill>
              <a:srgbClr val="00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latin typeface="Lato Black"/>
                <a:ea typeface="Lato Black"/>
                <a:cs typeface="Lato Black"/>
                <a:sym typeface="Lato Black"/>
              </a:rPr>
              <a:t>Player rating prediction: </a:t>
            </a:r>
            <a:endParaRPr sz="1300">
              <a:latin typeface="Lato Black"/>
              <a:ea typeface="Lato Black"/>
              <a:cs typeface="Lato Black"/>
              <a:sym typeface="Lato Black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accent2"/>
                </a:solidFill>
              </a:rPr>
              <a:t>Identifying attributes that make up a high performing player</a:t>
            </a:r>
            <a:endParaRPr sz="1300"/>
          </a:p>
        </p:txBody>
      </p:sp>
      <p:sp>
        <p:nvSpPr>
          <p:cNvPr id="343" name="Google Shape;343;p43"/>
          <p:cNvSpPr txBox="1">
            <a:spLocks noGrp="1"/>
          </p:cNvSpPr>
          <p:nvPr>
            <p:ph type="body" idx="1"/>
          </p:nvPr>
        </p:nvSpPr>
        <p:spPr>
          <a:xfrm>
            <a:off x="1659175" y="2633600"/>
            <a:ext cx="6897600" cy="610500"/>
          </a:xfrm>
          <a:prstGeom prst="rect">
            <a:avLst/>
          </a:prstGeom>
          <a:solidFill>
            <a:srgbClr val="DAE2E7"/>
          </a:solidFill>
          <a:ln w="9525" cap="flat" cmpd="sng">
            <a:solidFill>
              <a:srgbClr val="00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accent2"/>
                </a:solidFill>
                <a:latin typeface="Lato Black"/>
                <a:ea typeface="Lato Black"/>
                <a:cs typeface="Lato Black"/>
                <a:sym typeface="Lato Black"/>
              </a:rPr>
              <a:t>Match outcome prediction:</a:t>
            </a:r>
            <a:endParaRPr sz="1300">
              <a:solidFill>
                <a:schemeClr val="accent2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accent2"/>
                </a:solidFill>
              </a:rPr>
              <a:t>Know what factors influence the match result, and by how much</a:t>
            </a:r>
            <a:endParaRPr sz="1300" u="sng"/>
          </a:p>
        </p:txBody>
      </p:sp>
      <p:sp>
        <p:nvSpPr>
          <p:cNvPr id="344" name="Google Shape;344;p43"/>
          <p:cNvSpPr txBox="1">
            <a:spLocks noGrp="1"/>
          </p:cNvSpPr>
          <p:nvPr>
            <p:ph type="body" idx="1"/>
          </p:nvPr>
        </p:nvSpPr>
        <p:spPr>
          <a:xfrm>
            <a:off x="1659175" y="3741950"/>
            <a:ext cx="6897600" cy="610500"/>
          </a:xfrm>
          <a:prstGeom prst="rect">
            <a:avLst/>
          </a:prstGeom>
          <a:solidFill>
            <a:srgbClr val="DAE2E7"/>
          </a:solidFill>
          <a:ln w="9525" cap="flat" cmpd="sng">
            <a:solidFill>
              <a:srgbClr val="00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latin typeface="Lato Black"/>
                <a:ea typeface="Lato Black"/>
                <a:cs typeface="Lato Black"/>
                <a:sym typeface="Lato Black"/>
              </a:rPr>
              <a:t>Dashboard:</a:t>
            </a:r>
            <a:r>
              <a:rPr lang="en-GB" sz="1300" b="1"/>
              <a:t> </a:t>
            </a:r>
            <a:endParaRPr sz="13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/>
              <a:t>At a glance squad updates for managers and scouts</a:t>
            </a:r>
            <a:endParaRPr sz="1300"/>
          </a:p>
        </p:txBody>
      </p:sp>
      <p:sp>
        <p:nvSpPr>
          <p:cNvPr id="345" name="Google Shape;345;p43"/>
          <p:cNvSpPr txBox="1">
            <a:spLocks noGrp="1"/>
          </p:cNvSpPr>
          <p:nvPr>
            <p:ph type="subTitle" idx="4294967295"/>
          </p:nvPr>
        </p:nvSpPr>
        <p:spPr>
          <a:xfrm>
            <a:off x="6320875" y="39550"/>
            <a:ext cx="2540100" cy="3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accent2"/>
                </a:solidFill>
              </a:rPr>
              <a:t>Ayush</a:t>
            </a:r>
            <a:endParaRPr sz="12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4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8</a:t>
            </a:fld>
            <a:endParaRPr/>
          </a:p>
        </p:txBody>
      </p:sp>
      <p:sp>
        <p:nvSpPr>
          <p:cNvPr id="351" name="Google Shape;351;p44"/>
          <p:cNvSpPr txBox="1">
            <a:spLocks noGrp="1"/>
          </p:cNvSpPr>
          <p:nvPr>
            <p:ph type="ctrTitle"/>
          </p:nvPr>
        </p:nvSpPr>
        <p:spPr>
          <a:xfrm>
            <a:off x="629325" y="435325"/>
            <a:ext cx="8065800" cy="39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3-Pronged Applicability</a:t>
            </a:r>
            <a:endParaRPr dirty="0"/>
          </a:p>
        </p:txBody>
      </p:sp>
      <p:grpSp>
        <p:nvGrpSpPr>
          <p:cNvPr id="352" name="Google Shape;352;p44"/>
          <p:cNvGrpSpPr/>
          <p:nvPr/>
        </p:nvGrpSpPr>
        <p:grpSpPr>
          <a:xfrm>
            <a:off x="681903" y="1505131"/>
            <a:ext cx="2709597" cy="2094913"/>
            <a:chOff x="457200" y="1542950"/>
            <a:chExt cx="3163200" cy="2514600"/>
          </a:xfrm>
        </p:grpSpPr>
        <p:pic>
          <p:nvPicPr>
            <p:cNvPr id="353" name="Google Shape;353;p4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57200" y="1542950"/>
              <a:ext cx="1257300" cy="1257300"/>
            </a:xfrm>
            <a:prstGeom prst="ellipse">
              <a:avLst/>
            </a:prstGeom>
            <a:noFill/>
            <a:ln w="28575" cap="flat" cmpd="sng">
              <a:solidFill>
                <a:srgbClr val="005375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354" name="Google Shape;354;p4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363100" y="2800250"/>
              <a:ext cx="1257300" cy="1257300"/>
            </a:xfrm>
            <a:prstGeom prst="ellipse">
              <a:avLst/>
            </a:prstGeom>
            <a:noFill/>
            <a:ln w="28575" cap="flat" cmpd="sng">
              <a:solidFill>
                <a:srgbClr val="005375"/>
              </a:solidFill>
              <a:prstDash val="solid"/>
              <a:round/>
              <a:headEnd type="none" w="sm" len="sm"/>
              <a:tailEnd type="none" w="sm" len="sm"/>
            </a:ln>
          </p:spPr>
        </p:pic>
        <p:sp>
          <p:nvSpPr>
            <p:cNvPr id="355" name="Google Shape;355;p44"/>
            <p:cNvSpPr/>
            <p:nvPr/>
          </p:nvSpPr>
          <p:spPr>
            <a:xfrm rot="2185803">
              <a:off x="1658882" y="2583773"/>
              <a:ext cx="812844" cy="433154"/>
            </a:xfrm>
            <a:prstGeom prst="stripedRightArrow">
              <a:avLst>
                <a:gd name="adj1" fmla="val 50000"/>
                <a:gd name="adj2" fmla="val 50000"/>
              </a:avLst>
            </a:prstGeom>
            <a:solidFill>
              <a:srgbClr val="005375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6" name="Google Shape;356;p44"/>
          <p:cNvGrpSpPr/>
          <p:nvPr/>
        </p:nvGrpSpPr>
        <p:grpSpPr>
          <a:xfrm>
            <a:off x="4096398" y="2309793"/>
            <a:ext cx="462118" cy="528705"/>
            <a:chOff x="1430375" y="238125"/>
            <a:chExt cx="4739675" cy="5219200"/>
          </a:xfrm>
        </p:grpSpPr>
        <p:sp>
          <p:nvSpPr>
            <p:cNvPr id="357" name="Google Shape;357;p44"/>
            <p:cNvSpPr/>
            <p:nvPr/>
          </p:nvSpPr>
          <p:spPr>
            <a:xfrm>
              <a:off x="1430375" y="238125"/>
              <a:ext cx="4739675" cy="5219200"/>
            </a:xfrm>
            <a:custGeom>
              <a:avLst/>
              <a:gdLst/>
              <a:ahLst/>
              <a:cxnLst/>
              <a:rect l="l" t="t" r="r" b="b"/>
              <a:pathLst>
                <a:path w="189587" h="208768" extrusionOk="0">
                  <a:moveTo>
                    <a:pt x="41167" y="0"/>
                  </a:moveTo>
                  <a:cubicBezTo>
                    <a:pt x="38133" y="0"/>
                    <a:pt x="35589" y="2186"/>
                    <a:pt x="35132" y="5154"/>
                  </a:cubicBezTo>
                  <a:cubicBezTo>
                    <a:pt x="33925" y="12722"/>
                    <a:pt x="30435" y="19572"/>
                    <a:pt x="24987" y="25019"/>
                  </a:cubicBezTo>
                  <a:cubicBezTo>
                    <a:pt x="19540" y="30467"/>
                    <a:pt x="12689" y="33957"/>
                    <a:pt x="5154" y="35164"/>
                  </a:cubicBezTo>
                  <a:cubicBezTo>
                    <a:pt x="2186" y="35621"/>
                    <a:pt x="0" y="38198"/>
                    <a:pt x="0" y="41199"/>
                  </a:cubicBezTo>
                  <a:lnTo>
                    <a:pt x="0" y="72253"/>
                  </a:lnTo>
                  <a:cubicBezTo>
                    <a:pt x="0" y="102165"/>
                    <a:pt x="9003" y="131001"/>
                    <a:pt x="26064" y="155629"/>
                  </a:cubicBezTo>
                  <a:cubicBezTo>
                    <a:pt x="42602" y="179474"/>
                    <a:pt x="65599" y="197709"/>
                    <a:pt x="92543" y="208343"/>
                  </a:cubicBezTo>
                  <a:cubicBezTo>
                    <a:pt x="93260" y="208637"/>
                    <a:pt x="94043" y="208767"/>
                    <a:pt x="94794" y="208767"/>
                  </a:cubicBezTo>
                  <a:cubicBezTo>
                    <a:pt x="95544" y="208767"/>
                    <a:pt x="96327" y="208637"/>
                    <a:pt x="97044" y="208343"/>
                  </a:cubicBezTo>
                  <a:cubicBezTo>
                    <a:pt x="124021" y="197709"/>
                    <a:pt x="146985" y="179474"/>
                    <a:pt x="163524" y="155629"/>
                  </a:cubicBezTo>
                  <a:cubicBezTo>
                    <a:pt x="180584" y="131001"/>
                    <a:pt x="189587" y="102198"/>
                    <a:pt x="189587" y="72253"/>
                  </a:cubicBezTo>
                  <a:lnTo>
                    <a:pt x="189587" y="41199"/>
                  </a:lnTo>
                  <a:cubicBezTo>
                    <a:pt x="189587" y="38198"/>
                    <a:pt x="187401" y="35621"/>
                    <a:pt x="184433" y="35164"/>
                  </a:cubicBezTo>
                  <a:cubicBezTo>
                    <a:pt x="176898" y="33957"/>
                    <a:pt x="170048" y="30467"/>
                    <a:pt x="164600" y="25019"/>
                  </a:cubicBezTo>
                  <a:cubicBezTo>
                    <a:pt x="159153" y="19572"/>
                    <a:pt x="155662" y="12722"/>
                    <a:pt x="154455" y="5154"/>
                  </a:cubicBezTo>
                  <a:cubicBezTo>
                    <a:pt x="153999" y="2186"/>
                    <a:pt x="151454" y="0"/>
                    <a:pt x="148421" y="0"/>
                  </a:cubicBezTo>
                  <a:close/>
                </a:path>
              </a:pathLst>
            </a:custGeom>
            <a:solidFill>
              <a:srgbClr val="0034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" name="Google Shape;358;p44"/>
            <p:cNvSpPr/>
            <p:nvPr/>
          </p:nvSpPr>
          <p:spPr>
            <a:xfrm>
              <a:off x="2050150" y="826900"/>
              <a:ext cx="3500125" cy="3943775"/>
            </a:xfrm>
            <a:custGeom>
              <a:avLst/>
              <a:gdLst/>
              <a:ahLst/>
              <a:cxnLst/>
              <a:rect l="l" t="t" r="r" b="b"/>
              <a:pathLst>
                <a:path w="140005" h="157751" extrusionOk="0">
                  <a:moveTo>
                    <a:pt x="34023" y="1"/>
                  </a:moveTo>
                  <a:cubicBezTo>
                    <a:pt x="31870" y="1"/>
                    <a:pt x="29880" y="1142"/>
                    <a:pt x="28771" y="3002"/>
                  </a:cubicBezTo>
                  <a:cubicBezTo>
                    <a:pt x="25640" y="8221"/>
                    <a:pt x="21856" y="13114"/>
                    <a:pt x="17485" y="17485"/>
                  </a:cubicBezTo>
                  <a:cubicBezTo>
                    <a:pt x="13114" y="21856"/>
                    <a:pt x="8221" y="25672"/>
                    <a:pt x="3001" y="28804"/>
                  </a:cubicBezTo>
                  <a:cubicBezTo>
                    <a:pt x="1142" y="29913"/>
                    <a:pt x="0" y="31903"/>
                    <a:pt x="0" y="34056"/>
                  </a:cubicBezTo>
                  <a:lnTo>
                    <a:pt x="0" y="45212"/>
                  </a:lnTo>
                  <a:cubicBezTo>
                    <a:pt x="0" y="71112"/>
                    <a:pt x="7796" y="96066"/>
                    <a:pt x="22573" y="117367"/>
                  </a:cubicBezTo>
                  <a:cubicBezTo>
                    <a:pt x="34023" y="133905"/>
                    <a:pt x="49452" y="147638"/>
                    <a:pt x="67132" y="157033"/>
                  </a:cubicBezTo>
                  <a:cubicBezTo>
                    <a:pt x="68045" y="157489"/>
                    <a:pt x="69024" y="157750"/>
                    <a:pt x="70003" y="157750"/>
                  </a:cubicBezTo>
                  <a:cubicBezTo>
                    <a:pt x="70981" y="157750"/>
                    <a:pt x="71960" y="157489"/>
                    <a:pt x="72873" y="157033"/>
                  </a:cubicBezTo>
                  <a:cubicBezTo>
                    <a:pt x="90553" y="147638"/>
                    <a:pt x="105982" y="133938"/>
                    <a:pt x="117432" y="117367"/>
                  </a:cubicBezTo>
                  <a:cubicBezTo>
                    <a:pt x="132209" y="96066"/>
                    <a:pt x="140005" y="71112"/>
                    <a:pt x="140005" y="45212"/>
                  </a:cubicBezTo>
                  <a:lnTo>
                    <a:pt x="140005" y="34056"/>
                  </a:lnTo>
                  <a:cubicBezTo>
                    <a:pt x="140005" y="31903"/>
                    <a:pt x="138863" y="29913"/>
                    <a:pt x="137004" y="28804"/>
                  </a:cubicBezTo>
                  <a:cubicBezTo>
                    <a:pt x="131785" y="25672"/>
                    <a:pt x="126892" y="21856"/>
                    <a:pt x="122521" y="17485"/>
                  </a:cubicBezTo>
                  <a:cubicBezTo>
                    <a:pt x="118149" y="13114"/>
                    <a:pt x="114366" y="8221"/>
                    <a:pt x="111234" y="3002"/>
                  </a:cubicBezTo>
                  <a:cubicBezTo>
                    <a:pt x="110125" y="1142"/>
                    <a:pt x="108135" y="1"/>
                    <a:pt x="105982" y="1"/>
                  </a:cubicBezTo>
                  <a:close/>
                </a:path>
              </a:pathLst>
            </a:custGeom>
            <a:solidFill>
              <a:srgbClr val="0053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" name="Google Shape;359;p44"/>
            <p:cNvSpPr/>
            <p:nvPr/>
          </p:nvSpPr>
          <p:spPr>
            <a:xfrm>
              <a:off x="2851775" y="1506200"/>
              <a:ext cx="1896875" cy="1896875"/>
            </a:xfrm>
            <a:custGeom>
              <a:avLst/>
              <a:gdLst/>
              <a:ahLst/>
              <a:cxnLst/>
              <a:rect l="l" t="t" r="r" b="b"/>
              <a:pathLst>
                <a:path w="75875" h="75875" extrusionOk="0">
                  <a:moveTo>
                    <a:pt x="37938" y="1"/>
                  </a:moveTo>
                  <a:cubicBezTo>
                    <a:pt x="17028" y="1"/>
                    <a:pt x="1" y="17028"/>
                    <a:pt x="1" y="37938"/>
                  </a:cubicBezTo>
                  <a:cubicBezTo>
                    <a:pt x="1" y="58847"/>
                    <a:pt x="17028" y="75875"/>
                    <a:pt x="37938" y="75875"/>
                  </a:cubicBezTo>
                  <a:cubicBezTo>
                    <a:pt x="58847" y="75875"/>
                    <a:pt x="75874" y="58847"/>
                    <a:pt x="75874" y="37938"/>
                  </a:cubicBezTo>
                  <a:cubicBezTo>
                    <a:pt x="75874" y="17028"/>
                    <a:pt x="58847" y="1"/>
                    <a:pt x="37938" y="1"/>
                  </a:cubicBezTo>
                  <a:close/>
                </a:path>
              </a:pathLst>
            </a:custGeom>
            <a:solidFill>
              <a:srgbClr val="DC56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0" name="Google Shape;360;p44"/>
          <p:cNvSpPr/>
          <p:nvPr/>
        </p:nvSpPr>
        <p:spPr>
          <a:xfrm>
            <a:off x="3593100" y="1314350"/>
            <a:ext cx="245400" cy="2514600"/>
          </a:xfrm>
          <a:prstGeom prst="leftBrace">
            <a:avLst>
              <a:gd name="adj1" fmla="val 8333"/>
              <a:gd name="adj2" fmla="val 50000"/>
            </a:avLst>
          </a:prstGeom>
          <a:noFill/>
          <a:ln w="19050" cap="flat" cmpd="sng">
            <a:solidFill>
              <a:srgbClr val="00537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61" name="Google Shape;361;p44"/>
          <p:cNvGrpSpPr/>
          <p:nvPr/>
        </p:nvGrpSpPr>
        <p:grpSpPr>
          <a:xfrm>
            <a:off x="4040088" y="1412905"/>
            <a:ext cx="548538" cy="390033"/>
            <a:chOff x="1190625" y="707025"/>
            <a:chExt cx="5219200" cy="4281375"/>
          </a:xfrm>
        </p:grpSpPr>
        <p:sp>
          <p:nvSpPr>
            <p:cNvPr id="362" name="Google Shape;362;p44"/>
            <p:cNvSpPr/>
            <p:nvPr/>
          </p:nvSpPr>
          <p:spPr>
            <a:xfrm>
              <a:off x="1531500" y="1355350"/>
              <a:ext cx="4537450" cy="3021425"/>
            </a:xfrm>
            <a:custGeom>
              <a:avLst/>
              <a:gdLst/>
              <a:ahLst/>
              <a:cxnLst/>
              <a:rect l="l" t="t" r="r" b="b"/>
              <a:pathLst>
                <a:path w="181498" h="120857" extrusionOk="0">
                  <a:moveTo>
                    <a:pt x="16506" y="0"/>
                  </a:moveTo>
                  <a:lnTo>
                    <a:pt x="0" y="5122"/>
                  </a:lnTo>
                  <a:lnTo>
                    <a:pt x="8677" y="108624"/>
                  </a:lnTo>
                  <a:lnTo>
                    <a:pt x="21888" y="120857"/>
                  </a:lnTo>
                  <a:lnTo>
                    <a:pt x="159609" y="120857"/>
                  </a:lnTo>
                  <a:lnTo>
                    <a:pt x="172820" y="108624"/>
                  </a:lnTo>
                  <a:lnTo>
                    <a:pt x="181497" y="5122"/>
                  </a:lnTo>
                  <a:lnTo>
                    <a:pt x="164991" y="0"/>
                  </a:lnTo>
                  <a:lnTo>
                    <a:pt x="146529" y="32294"/>
                  </a:lnTo>
                  <a:cubicBezTo>
                    <a:pt x="143143" y="38227"/>
                    <a:pt x="137331" y="41616"/>
                    <a:pt x="130559" y="41616"/>
                  </a:cubicBezTo>
                  <a:cubicBezTo>
                    <a:pt x="130219" y="41616"/>
                    <a:pt x="129878" y="41608"/>
                    <a:pt x="129534" y="41591"/>
                  </a:cubicBezTo>
                  <a:cubicBezTo>
                    <a:pt x="122422" y="41101"/>
                    <a:pt x="116551" y="37056"/>
                    <a:pt x="113746" y="30467"/>
                  </a:cubicBezTo>
                  <a:lnTo>
                    <a:pt x="101154" y="1207"/>
                  </a:lnTo>
                  <a:lnTo>
                    <a:pt x="80343" y="1207"/>
                  </a:lnTo>
                  <a:lnTo>
                    <a:pt x="67752" y="30467"/>
                  </a:lnTo>
                  <a:cubicBezTo>
                    <a:pt x="64946" y="37056"/>
                    <a:pt x="59075" y="41101"/>
                    <a:pt x="51964" y="41591"/>
                  </a:cubicBezTo>
                  <a:cubicBezTo>
                    <a:pt x="51626" y="41608"/>
                    <a:pt x="51290" y="41616"/>
                    <a:pt x="50956" y="41616"/>
                  </a:cubicBezTo>
                  <a:cubicBezTo>
                    <a:pt x="44284" y="41616"/>
                    <a:pt x="38355" y="38227"/>
                    <a:pt x="34969" y="32294"/>
                  </a:cubicBezTo>
                  <a:lnTo>
                    <a:pt x="16506" y="0"/>
                  </a:lnTo>
                  <a:close/>
                </a:path>
              </a:pathLst>
            </a:custGeom>
            <a:solidFill>
              <a:srgbClr val="0053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" name="Google Shape;363;p44"/>
            <p:cNvSpPr/>
            <p:nvPr/>
          </p:nvSpPr>
          <p:spPr>
            <a:xfrm>
              <a:off x="2730275" y="3153525"/>
              <a:ext cx="305825" cy="305825"/>
            </a:xfrm>
            <a:custGeom>
              <a:avLst/>
              <a:gdLst/>
              <a:ahLst/>
              <a:cxnLst/>
              <a:rect l="l" t="t" r="r" b="b"/>
              <a:pathLst>
                <a:path w="12233" h="12233" extrusionOk="0">
                  <a:moveTo>
                    <a:pt x="6100" y="0"/>
                  </a:moveTo>
                  <a:cubicBezTo>
                    <a:pt x="2708" y="0"/>
                    <a:pt x="0" y="2740"/>
                    <a:pt x="0" y="6133"/>
                  </a:cubicBezTo>
                  <a:cubicBezTo>
                    <a:pt x="0" y="9492"/>
                    <a:pt x="2708" y="12232"/>
                    <a:pt x="6100" y="12232"/>
                  </a:cubicBezTo>
                  <a:cubicBezTo>
                    <a:pt x="9493" y="12232"/>
                    <a:pt x="12233" y="9492"/>
                    <a:pt x="12233" y="6133"/>
                  </a:cubicBezTo>
                  <a:cubicBezTo>
                    <a:pt x="12233" y="2740"/>
                    <a:pt x="9493" y="0"/>
                    <a:pt x="6100" y="0"/>
                  </a:cubicBezTo>
                  <a:close/>
                </a:path>
              </a:pathLst>
            </a:custGeom>
            <a:solidFill>
              <a:srgbClr val="DC56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" name="Google Shape;364;p44"/>
            <p:cNvSpPr/>
            <p:nvPr/>
          </p:nvSpPr>
          <p:spPr>
            <a:xfrm>
              <a:off x="2118650" y="3153525"/>
              <a:ext cx="305825" cy="305825"/>
            </a:xfrm>
            <a:custGeom>
              <a:avLst/>
              <a:gdLst/>
              <a:ahLst/>
              <a:cxnLst/>
              <a:rect l="l" t="t" r="r" b="b"/>
              <a:pathLst>
                <a:path w="12233" h="12233" extrusionOk="0">
                  <a:moveTo>
                    <a:pt x="6100" y="0"/>
                  </a:moveTo>
                  <a:cubicBezTo>
                    <a:pt x="2708" y="0"/>
                    <a:pt x="0" y="2740"/>
                    <a:pt x="0" y="6133"/>
                  </a:cubicBezTo>
                  <a:cubicBezTo>
                    <a:pt x="0" y="9492"/>
                    <a:pt x="2708" y="12232"/>
                    <a:pt x="6100" y="12232"/>
                  </a:cubicBezTo>
                  <a:cubicBezTo>
                    <a:pt x="9493" y="12232"/>
                    <a:pt x="12233" y="9492"/>
                    <a:pt x="12233" y="6133"/>
                  </a:cubicBezTo>
                  <a:cubicBezTo>
                    <a:pt x="12233" y="2740"/>
                    <a:pt x="9493" y="0"/>
                    <a:pt x="6100" y="0"/>
                  </a:cubicBezTo>
                  <a:close/>
                </a:path>
              </a:pathLst>
            </a:custGeom>
            <a:solidFill>
              <a:srgbClr val="DC56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65;p44"/>
            <p:cNvSpPr/>
            <p:nvPr/>
          </p:nvSpPr>
          <p:spPr>
            <a:xfrm>
              <a:off x="4565150" y="3153525"/>
              <a:ext cx="305825" cy="305825"/>
            </a:xfrm>
            <a:custGeom>
              <a:avLst/>
              <a:gdLst/>
              <a:ahLst/>
              <a:cxnLst/>
              <a:rect l="l" t="t" r="r" b="b"/>
              <a:pathLst>
                <a:path w="12233" h="12233" extrusionOk="0">
                  <a:moveTo>
                    <a:pt x="6100" y="0"/>
                  </a:moveTo>
                  <a:cubicBezTo>
                    <a:pt x="2707" y="0"/>
                    <a:pt x="0" y="2740"/>
                    <a:pt x="0" y="6133"/>
                  </a:cubicBezTo>
                  <a:cubicBezTo>
                    <a:pt x="0" y="9492"/>
                    <a:pt x="2707" y="12232"/>
                    <a:pt x="6100" y="12232"/>
                  </a:cubicBezTo>
                  <a:cubicBezTo>
                    <a:pt x="9492" y="12232"/>
                    <a:pt x="12232" y="9492"/>
                    <a:pt x="12232" y="6133"/>
                  </a:cubicBezTo>
                  <a:cubicBezTo>
                    <a:pt x="12232" y="2740"/>
                    <a:pt x="9492" y="0"/>
                    <a:pt x="6100" y="0"/>
                  </a:cubicBezTo>
                  <a:close/>
                </a:path>
              </a:pathLst>
            </a:custGeom>
            <a:solidFill>
              <a:srgbClr val="DC56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" name="Google Shape;366;p44"/>
            <p:cNvSpPr/>
            <p:nvPr/>
          </p:nvSpPr>
          <p:spPr>
            <a:xfrm>
              <a:off x="5176750" y="3153525"/>
              <a:ext cx="305850" cy="305825"/>
            </a:xfrm>
            <a:custGeom>
              <a:avLst/>
              <a:gdLst/>
              <a:ahLst/>
              <a:cxnLst/>
              <a:rect l="l" t="t" r="r" b="b"/>
              <a:pathLst>
                <a:path w="12234" h="12233" extrusionOk="0">
                  <a:moveTo>
                    <a:pt x="6101" y="0"/>
                  </a:moveTo>
                  <a:cubicBezTo>
                    <a:pt x="2708" y="0"/>
                    <a:pt x="1" y="2740"/>
                    <a:pt x="1" y="6133"/>
                  </a:cubicBezTo>
                  <a:cubicBezTo>
                    <a:pt x="1" y="9492"/>
                    <a:pt x="2708" y="12232"/>
                    <a:pt x="6101" y="12232"/>
                  </a:cubicBezTo>
                  <a:cubicBezTo>
                    <a:pt x="9493" y="12232"/>
                    <a:pt x="12233" y="9492"/>
                    <a:pt x="12233" y="6133"/>
                  </a:cubicBezTo>
                  <a:cubicBezTo>
                    <a:pt x="12233" y="2740"/>
                    <a:pt x="9493" y="0"/>
                    <a:pt x="6101" y="0"/>
                  </a:cubicBezTo>
                  <a:close/>
                </a:path>
              </a:pathLst>
            </a:custGeom>
            <a:solidFill>
              <a:srgbClr val="DC56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" name="Google Shape;367;p44"/>
            <p:cNvSpPr/>
            <p:nvPr/>
          </p:nvSpPr>
          <p:spPr>
            <a:xfrm>
              <a:off x="3341900" y="707025"/>
              <a:ext cx="917450" cy="917450"/>
            </a:xfrm>
            <a:custGeom>
              <a:avLst/>
              <a:gdLst/>
              <a:ahLst/>
              <a:cxnLst/>
              <a:rect l="l" t="t" r="r" b="b"/>
              <a:pathLst>
                <a:path w="36698" h="36698" extrusionOk="0">
                  <a:moveTo>
                    <a:pt x="18333" y="0"/>
                  </a:moveTo>
                  <a:cubicBezTo>
                    <a:pt x="8188" y="0"/>
                    <a:pt x="0" y="8188"/>
                    <a:pt x="0" y="18365"/>
                  </a:cubicBezTo>
                  <a:cubicBezTo>
                    <a:pt x="0" y="28510"/>
                    <a:pt x="8188" y="36698"/>
                    <a:pt x="18333" y="36698"/>
                  </a:cubicBezTo>
                  <a:cubicBezTo>
                    <a:pt x="28477" y="36698"/>
                    <a:pt x="36698" y="28510"/>
                    <a:pt x="36698" y="18365"/>
                  </a:cubicBezTo>
                  <a:cubicBezTo>
                    <a:pt x="36698" y="8188"/>
                    <a:pt x="28477" y="0"/>
                    <a:pt x="18333" y="0"/>
                  </a:cubicBezTo>
                  <a:close/>
                </a:path>
              </a:pathLst>
            </a:custGeom>
            <a:solidFill>
              <a:srgbClr val="DC56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" name="Google Shape;368;p44"/>
            <p:cNvSpPr/>
            <p:nvPr/>
          </p:nvSpPr>
          <p:spPr>
            <a:xfrm>
              <a:off x="1748400" y="4070950"/>
              <a:ext cx="4103625" cy="917450"/>
            </a:xfrm>
            <a:custGeom>
              <a:avLst/>
              <a:gdLst/>
              <a:ahLst/>
              <a:cxnLst/>
              <a:rect l="l" t="t" r="r" b="b"/>
              <a:pathLst>
                <a:path w="164145" h="36698" extrusionOk="0">
                  <a:moveTo>
                    <a:pt x="1" y="0"/>
                  </a:moveTo>
                  <a:lnTo>
                    <a:pt x="2578" y="31054"/>
                  </a:lnTo>
                  <a:cubicBezTo>
                    <a:pt x="2806" y="34251"/>
                    <a:pt x="5514" y="36698"/>
                    <a:pt x="8678" y="36698"/>
                  </a:cubicBezTo>
                  <a:lnTo>
                    <a:pt x="155467" y="36698"/>
                  </a:lnTo>
                  <a:cubicBezTo>
                    <a:pt x="158664" y="36698"/>
                    <a:pt x="161339" y="34251"/>
                    <a:pt x="161600" y="31054"/>
                  </a:cubicBezTo>
                  <a:lnTo>
                    <a:pt x="164144" y="0"/>
                  </a:lnTo>
                  <a:close/>
                </a:path>
              </a:pathLst>
            </a:custGeom>
            <a:solidFill>
              <a:srgbClr val="DC56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" name="Google Shape;369;p44"/>
            <p:cNvSpPr/>
            <p:nvPr/>
          </p:nvSpPr>
          <p:spPr>
            <a:xfrm>
              <a:off x="3341900" y="2847700"/>
              <a:ext cx="917450" cy="917450"/>
            </a:xfrm>
            <a:custGeom>
              <a:avLst/>
              <a:gdLst/>
              <a:ahLst/>
              <a:cxnLst/>
              <a:rect l="l" t="t" r="r" b="b"/>
              <a:pathLst>
                <a:path w="36698" h="36698" extrusionOk="0">
                  <a:moveTo>
                    <a:pt x="18333" y="1"/>
                  </a:moveTo>
                  <a:cubicBezTo>
                    <a:pt x="8188" y="1"/>
                    <a:pt x="0" y="8188"/>
                    <a:pt x="0" y="18366"/>
                  </a:cubicBezTo>
                  <a:cubicBezTo>
                    <a:pt x="0" y="28510"/>
                    <a:pt x="8188" y="36698"/>
                    <a:pt x="18333" y="36698"/>
                  </a:cubicBezTo>
                  <a:cubicBezTo>
                    <a:pt x="28477" y="36698"/>
                    <a:pt x="36698" y="28510"/>
                    <a:pt x="36698" y="18366"/>
                  </a:cubicBezTo>
                  <a:cubicBezTo>
                    <a:pt x="36698" y="8188"/>
                    <a:pt x="28477" y="1"/>
                    <a:pt x="18333" y="1"/>
                  </a:cubicBezTo>
                  <a:close/>
                </a:path>
              </a:pathLst>
            </a:custGeom>
            <a:solidFill>
              <a:srgbClr val="0034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" name="Google Shape;370;p44"/>
            <p:cNvSpPr/>
            <p:nvPr/>
          </p:nvSpPr>
          <p:spPr>
            <a:xfrm>
              <a:off x="1190625" y="707025"/>
              <a:ext cx="917450" cy="917450"/>
            </a:xfrm>
            <a:custGeom>
              <a:avLst/>
              <a:gdLst/>
              <a:ahLst/>
              <a:cxnLst/>
              <a:rect l="l" t="t" r="r" b="b"/>
              <a:pathLst>
                <a:path w="36698" h="36698" extrusionOk="0">
                  <a:moveTo>
                    <a:pt x="18365" y="0"/>
                  </a:moveTo>
                  <a:cubicBezTo>
                    <a:pt x="8220" y="0"/>
                    <a:pt x="0" y="8221"/>
                    <a:pt x="0" y="18365"/>
                  </a:cubicBezTo>
                  <a:cubicBezTo>
                    <a:pt x="0" y="28478"/>
                    <a:pt x="8220" y="36698"/>
                    <a:pt x="18365" y="36698"/>
                  </a:cubicBezTo>
                  <a:cubicBezTo>
                    <a:pt x="28477" y="36698"/>
                    <a:pt x="36697" y="28478"/>
                    <a:pt x="36697" y="18365"/>
                  </a:cubicBezTo>
                  <a:cubicBezTo>
                    <a:pt x="36697" y="8221"/>
                    <a:pt x="28477" y="0"/>
                    <a:pt x="18365" y="0"/>
                  </a:cubicBezTo>
                  <a:close/>
                </a:path>
              </a:pathLst>
            </a:custGeom>
            <a:solidFill>
              <a:srgbClr val="DC56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" name="Google Shape;371;p44"/>
            <p:cNvSpPr/>
            <p:nvPr/>
          </p:nvSpPr>
          <p:spPr>
            <a:xfrm>
              <a:off x="5492350" y="707025"/>
              <a:ext cx="917475" cy="917450"/>
            </a:xfrm>
            <a:custGeom>
              <a:avLst/>
              <a:gdLst/>
              <a:ahLst/>
              <a:cxnLst/>
              <a:rect l="l" t="t" r="r" b="b"/>
              <a:pathLst>
                <a:path w="36699" h="36698" extrusionOk="0">
                  <a:moveTo>
                    <a:pt x="18366" y="0"/>
                  </a:moveTo>
                  <a:cubicBezTo>
                    <a:pt x="8221" y="0"/>
                    <a:pt x="1" y="8221"/>
                    <a:pt x="1" y="18365"/>
                  </a:cubicBezTo>
                  <a:cubicBezTo>
                    <a:pt x="1" y="28478"/>
                    <a:pt x="8221" y="36698"/>
                    <a:pt x="18366" y="36698"/>
                  </a:cubicBezTo>
                  <a:cubicBezTo>
                    <a:pt x="28478" y="36698"/>
                    <a:pt x="36698" y="28478"/>
                    <a:pt x="36698" y="18365"/>
                  </a:cubicBezTo>
                  <a:cubicBezTo>
                    <a:pt x="36698" y="8221"/>
                    <a:pt x="28478" y="0"/>
                    <a:pt x="18366" y="0"/>
                  </a:cubicBezTo>
                  <a:close/>
                </a:path>
              </a:pathLst>
            </a:custGeom>
            <a:solidFill>
              <a:srgbClr val="DC56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72" name="Google Shape;372;p44"/>
          <p:cNvGrpSpPr/>
          <p:nvPr/>
        </p:nvGrpSpPr>
        <p:grpSpPr>
          <a:xfrm>
            <a:off x="4116584" y="3345358"/>
            <a:ext cx="472051" cy="476286"/>
            <a:chOff x="1190625" y="247900"/>
            <a:chExt cx="5198800" cy="5199625"/>
          </a:xfrm>
        </p:grpSpPr>
        <p:sp>
          <p:nvSpPr>
            <p:cNvPr id="373" name="Google Shape;373;p44"/>
            <p:cNvSpPr/>
            <p:nvPr/>
          </p:nvSpPr>
          <p:spPr>
            <a:xfrm>
              <a:off x="1190625" y="248725"/>
              <a:ext cx="5198800" cy="5198800"/>
            </a:xfrm>
            <a:custGeom>
              <a:avLst/>
              <a:gdLst/>
              <a:ahLst/>
              <a:cxnLst/>
              <a:rect l="l" t="t" r="r" b="b"/>
              <a:pathLst>
                <a:path w="207952" h="207952" extrusionOk="0">
                  <a:moveTo>
                    <a:pt x="103992" y="0"/>
                  </a:moveTo>
                  <a:cubicBezTo>
                    <a:pt x="76200" y="0"/>
                    <a:pt x="50104" y="10797"/>
                    <a:pt x="30467" y="30434"/>
                  </a:cubicBezTo>
                  <a:cubicBezTo>
                    <a:pt x="10830" y="50072"/>
                    <a:pt x="0" y="76200"/>
                    <a:pt x="0" y="103960"/>
                  </a:cubicBezTo>
                  <a:cubicBezTo>
                    <a:pt x="0" y="131719"/>
                    <a:pt x="10830" y="157848"/>
                    <a:pt x="30467" y="177485"/>
                  </a:cubicBezTo>
                  <a:cubicBezTo>
                    <a:pt x="50104" y="197122"/>
                    <a:pt x="76200" y="207952"/>
                    <a:pt x="103992" y="207952"/>
                  </a:cubicBezTo>
                  <a:cubicBezTo>
                    <a:pt x="131752" y="207952"/>
                    <a:pt x="157848" y="197122"/>
                    <a:pt x="177485" y="177485"/>
                  </a:cubicBezTo>
                  <a:cubicBezTo>
                    <a:pt x="197122" y="157848"/>
                    <a:pt x="207952" y="131719"/>
                    <a:pt x="207952" y="103960"/>
                  </a:cubicBezTo>
                  <a:cubicBezTo>
                    <a:pt x="207952" y="76200"/>
                    <a:pt x="197122" y="50072"/>
                    <a:pt x="177485" y="30434"/>
                  </a:cubicBezTo>
                  <a:cubicBezTo>
                    <a:pt x="157848" y="10797"/>
                    <a:pt x="131752" y="0"/>
                    <a:pt x="103992" y="0"/>
                  </a:cubicBezTo>
                  <a:close/>
                </a:path>
              </a:pathLst>
            </a:custGeom>
            <a:solidFill>
              <a:srgbClr val="DC56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" name="Google Shape;374;p44"/>
            <p:cNvSpPr/>
            <p:nvPr/>
          </p:nvSpPr>
          <p:spPr>
            <a:xfrm>
              <a:off x="1193050" y="1397750"/>
              <a:ext cx="1232250" cy="1600025"/>
            </a:xfrm>
            <a:custGeom>
              <a:avLst/>
              <a:gdLst/>
              <a:ahLst/>
              <a:cxnLst/>
              <a:rect l="l" t="t" r="r" b="b"/>
              <a:pathLst>
                <a:path w="49290" h="64001" extrusionOk="0">
                  <a:moveTo>
                    <a:pt x="20878" y="0"/>
                  </a:moveTo>
                  <a:cubicBezTo>
                    <a:pt x="18790" y="0"/>
                    <a:pt x="16833" y="1077"/>
                    <a:pt x="15691" y="2871"/>
                  </a:cubicBezTo>
                  <a:cubicBezTo>
                    <a:pt x="6688" y="17256"/>
                    <a:pt x="1306" y="33827"/>
                    <a:pt x="164" y="50790"/>
                  </a:cubicBezTo>
                  <a:cubicBezTo>
                    <a:pt x="1" y="52877"/>
                    <a:pt x="947" y="54900"/>
                    <a:pt x="2643" y="56139"/>
                  </a:cubicBezTo>
                  <a:lnTo>
                    <a:pt x="11842" y="62826"/>
                  </a:lnTo>
                  <a:cubicBezTo>
                    <a:pt x="12918" y="63609"/>
                    <a:pt x="14191" y="64001"/>
                    <a:pt x="15430" y="64001"/>
                  </a:cubicBezTo>
                  <a:cubicBezTo>
                    <a:pt x="16702" y="64001"/>
                    <a:pt x="17974" y="63609"/>
                    <a:pt x="19018" y="62826"/>
                  </a:cubicBezTo>
                  <a:lnTo>
                    <a:pt x="46256" y="43059"/>
                  </a:lnTo>
                  <a:cubicBezTo>
                    <a:pt x="48376" y="41493"/>
                    <a:pt x="49289" y="38720"/>
                    <a:pt x="48474" y="36208"/>
                  </a:cubicBezTo>
                  <a:lnTo>
                    <a:pt x="38068" y="4241"/>
                  </a:lnTo>
                  <a:cubicBezTo>
                    <a:pt x="37253" y="1697"/>
                    <a:pt x="34904" y="0"/>
                    <a:pt x="32262" y="0"/>
                  </a:cubicBezTo>
                  <a:close/>
                </a:path>
              </a:pathLst>
            </a:custGeom>
            <a:solidFill>
              <a:srgbClr val="0053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" name="Google Shape;375;p44"/>
            <p:cNvSpPr/>
            <p:nvPr/>
          </p:nvSpPr>
          <p:spPr>
            <a:xfrm>
              <a:off x="1754125" y="3996725"/>
              <a:ext cx="1515225" cy="1273025"/>
            </a:xfrm>
            <a:custGeom>
              <a:avLst/>
              <a:gdLst/>
              <a:ahLst/>
              <a:cxnLst/>
              <a:rect l="l" t="t" r="r" b="b"/>
              <a:pathLst>
                <a:path w="60609" h="50921" extrusionOk="0">
                  <a:moveTo>
                    <a:pt x="9949" y="1"/>
                  </a:moveTo>
                  <a:cubicBezTo>
                    <a:pt x="7307" y="1"/>
                    <a:pt x="4959" y="1730"/>
                    <a:pt x="4143" y="4242"/>
                  </a:cubicBezTo>
                  <a:lnTo>
                    <a:pt x="653" y="15039"/>
                  </a:lnTo>
                  <a:cubicBezTo>
                    <a:pt x="0" y="17029"/>
                    <a:pt x="424" y="19247"/>
                    <a:pt x="1762" y="20845"/>
                  </a:cubicBezTo>
                  <a:cubicBezTo>
                    <a:pt x="12689" y="33893"/>
                    <a:pt x="26781" y="44136"/>
                    <a:pt x="42471" y="50464"/>
                  </a:cubicBezTo>
                  <a:cubicBezTo>
                    <a:pt x="43222" y="50757"/>
                    <a:pt x="44005" y="50921"/>
                    <a:pt x="44787" y="50921"/>
                  </a:cubicBezTo>
                  <a:cubicBezTo>
                    <a:pt x="46060" y="50921"/>
                    <a:pt x="47332" y="50497"/>
                    <a:pt x="48376" y="49746"/>
                  </a:cubicBezTo>
                  <a:lnTo>
                    <a:pt x="57574" y="43059"/>
                  </a:lnTo>
                  <a:cubicBezTo>
                    <a:pt x="59727" y="41493"/>
                    <a:pt x="60608" y="38753"/>
                    <a:pt x="59793" y="36209"/>
                  </a:cubicBezTo>
                  <a:lnTo>
                    <a:pt x="49419" y="4242"/>
                  </a:lnTo>
                  <a:cubicBezTo>
                    <a:pt x="48604" y="1730"/>
                    <a:pt x="46255" y="1"/>
                    <a:pt x="43613" y="1"/>
                  </a:cubicBezTo>
                  <a:close/>
                </a:path>
              </a:pathLst>
            </a:custGeom>
            <a:solidFill>
              <a:srgbClr val="0053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" name="Google Shape;376;p44"/>
            <p:cNvSpPr/>
            <p:nvPr/>
          </p:nvSpPr>
          <p:spPr>
            <a:xfrm>
              <a:off x="4310700" y="3996725"/>
              <a:ext cx="1516025" cy="1273025"/>
            </a:xfrm>
            <a:custGeom>
              <a:avLst/>
              <a:gdLst/>
              <a:ahLst/>
              <a:cxnLst/>
              <a:rect l="l" t="t" r="r" b="b"/>
              <a:pathLst>
                <a:path w="60641" h="50921" extrusionOk="0">
                  <a:moveTo>
                    <a:pt x="16996" y="1"/>
                  </a:moveTo>
                  <a:cubicBezTo>
                    <a:pt x="14353" y="1"/>
                    <a:pt x="12005" y="1730"/>
                    <a:pt x="11189" y="4242"/>
                  </a:cubicBezTo>
                  <a:lnTo>
                    <a:pt x="816" y="36209"/>
                  </a:lnTo>
                  <a:cubicBezTo>
                    <a:pt x="1" y="38753"/>
                    <a:pt x="881" y="41493"/>
                    <a:pt x="3034" y="43059"/>
                  </a:cubicBezTo>
                  <a:lnTo>
                    <a:pt x="12233" y="49746"/>
                  </a:lnTo>
                  <a:cubicBezTo>
                    <a:pt x="13310" y="50529"/>
                    <a:pt x="14549" y="50921"/>
                    <a:pt x="15821" y="50921"/>
                  </a:cubicBezTo>
                  <a:cubicBezTo>
                    <a:pt x="16604" y="50921"/>
                    <a:pt x="17387" y="50757"/>
                    <a:pt x="18137" y="50464"/>
                  </a:cubicBezTo>
                  <a:cubicBezTo>
                    <a:pt x="33827" y="44136"/>
                    <a:pt x="47887" y="33893"/>
                    <a:pt x="58847" y="20878"/>
                  </a:cubicBezTo>
                  <a:cubicBezTo>
                    <a:pt x="60184" y="19247"/>
                    <a:pt x="60641" y="17061"/>
                    <a:pt x="59989" y="15039"/>
                  </a:cubicBezTo>
                  <a:lnTo>
                    <a:pt x="56466" y="4242"/>
                  </a:lnTo>
                  <a:cubicBezTo>
                    <a:pt x="55650" y="1730"/>
                    <a:pt x="53301" y="1"/>
                    <a:pt x="50659" y="1"/>
                  </a:cubicBezTo>
                  <a:close/>
                </a:path>
              </a:pathLst>
            </a:custGeom>
            <a:solidFill>
              <a:srgbClr val="0053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" name="Google Shape;377;p44"/>
            <p:cNvSpPr/>
            <p:nvPr/>
          </p:nvSpPr>
          <p:spPr>
            <a:xfrm>
              <a:off x="2943925" y="247900"/>
              <a:ext cx="1692175" cy="1143350"/>
            </a:xfrm>
            <a:custGeom>
              <a:avLst/>
              <a:gdLst/>
              <a:ahLst/>
              <a:cxnLst/>
              <a:rect l="l" t="t" r="r" b="b"/>
              <a:pathLst>
                <a:path w="67687" h="45734" extrusionOk="0">
                  <a:moveTo>
                    <a:pt x="33860" y="0"/>
                  </a:moveTo>
                  <a:cubicBezTo>
                    <a:pt x="25314" y="0"/>
                    <a:pt x="16865" y="1044"/>
                    <a:pt x="8678" y="3099"/>
                  </a:cubicBezTo>
                  <a:cubicBezTo>
                    <a:pt x="6623" y="3589"/>
                    <a:pt x="4992" y="5122"/>
                    <a:pt x="4339" y="7112"/>
                  </a:cubicBezTo>
                  <a:lnTo>
                    <a:pt x="816" y="17974"/>
                  </a:lnTo>
                  <a:cubicBezTo>
                    <a:pt x="1" y="20486"/>
                    <a:pt x="914" y="23226"/>
                    <a:pt x="3034" y="24792"/>
                  </a:cubicBezTo>
                  <a:lnTo>
                    <a:pt x="30272" y="44559"/>
                  </a:lnTo>
                  <a:cubicBezTo>
                    <a:pt x="31316" y="45342"/>
                    <a:pt x="32588" y="45733"/>
                    <a:pt x="33860" y="45733"/>
                  </a:cubicBezTo>
                  <a:cubicBezTo>
                    <a:pt x="35100" y="45733"/>
                    <a:pt x="36372" y="45342"/>
                    <a:pt x="37448" y="44559"/>
                  </a:cubicBezTo>
                  <a:lnTo>
                    <a:pt x="64653" y="24792"/>
                  </a:lnTo>
                  <a:cubicBezTo>
                    <a:pt x="66806" y="23226"/>
                    <a:pt x="67687" y="20486"/>
                    <a:pt x="66871" y="17974"/>
                  </a:cubicBezTo>
                  <a:lnTo>
                    <a:pt x="63348" y="7112"/>
                  </a:lnTo>
                  <a:cubicBezTo>
                    <a:pt x="62696" y="5122"/>
                    <a:pt x="61065" y="3589"/>
                    <a:pt x="59010" y="3067"/>
                  </a:cubicBezTo>
                  <a:cubicBezTo>
                    <a:pt x="50822" y="1044"/>
                    <a:pt x="42341" y="0"/>
                    <a:pt x="33860" y="0"/>
                  </a:cubicBezTo>
                  <a:close/>
                </a:path>
              </a:pathLst>
            </a:custGeom>
            <a:solidFill>
              <a:srgbClr val="0053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" name="Google Shape;378;p44"/>
            <p:cNvSpPr/>
            <p:nvPr/>
          </p:nvSpPr>
          <p:spPr>
            <a:xfrm>
              <a:off x="2943925" y="1979800"/>
              <a:ext cx="1692175" cy="1599425"/>
            </a:xfrm>
            <a:custGeom>
              <a:avLst/>
              <a:gdLst/>
              <a:ahLst/>
              <a:cxnLst/>
              <a:rect l="l" t="t" r="r" b="b"/>
              <a:pathLst>
                <a:path w="67687" h="63977" extrusionOk="0">
                  <a:moveTo>
                    <a:pt x="33844" y="1"/>
                  </a:moveTo>
                  <a:cubicBezTo>
                    <a:pt x="32580" y="1"/>
                    <a:pt x="31316" y="384"/>
                    <a:pt x="30239" y="1151"/>
                  </a:cubicBezTo>
                  <a:lnTo>
                    <a:pt x="3034" y="20918"/>
                  </a:lnTo>
                  <a:cubicBezTo>
                    <a:pt x="914" y="22484"/>
                    <a:pt x="1" y="25257"/>
                    <a:pt x="816" y="27769"/>
                  </a:cubicBezTo>
                  <a:lnTo>
                    <a:pt x="11222" y="59769"/>
                  </a:lnTo>
                  <a:cubicBezTo>
                    <a:pt x="12037" y="62280"/>
                    <a:pt x="14386" y="63977"/>
                    <a:pt x="17028" y="63977"/>
                  </a:cubicBezTo>
                  <a:lnTo>
                    <a:pt x="50659" y="63977"/>
                  </a:lnTo>
                  <a:cubicBezTo>
                    <a:pt x="53302" y="63977"/>
                    <a:pt x="55650" y="62280"/>
                    <a:pt x="56466" y="59769"/>
                  </a:cubicBezTo>
                  <a:lnTo>
                    <a:pt x="66871" y="27769"/>
                  </a:lnTo>
                  <a:cubicBezTo>
                    <a:pt x="67687" y="25257"/>
                    <a:pt x="66806" y="22484"/>
                    <a:pt x="64653" y="20918"/>
                  </a:cubicBezTo>
                  <a:lnTo>
                    <a:pt x="37448" y="1151"/>
                  </a:lnTo>
                  <a:cubicBezTo>
                    <a:pt x="36372" y="384"/>
                    <a:pt x="35108" y="1"/>
                    <a:pt x="33844" y="1"/>
                  </a:cubicBezTo>
                  <a:close/>
                </a:path>
              </a:pathLst>
            </a:custGeom>
            <a:solidFill>
              <a:srgbClr val="0053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" name="Google Shape;379;p44"/>
            <p:cNvSpPr/>
            <p:nvPr/>
          </p:nvSpPr>
          <p:spPr>
            <a:xfrm>
              <a:off x="5154750" y="1397750"/>
              <a:ext cx="1232225" cy="1600025"/>
            </a:xfrm>
            <a:custGeom>
              <a:avLst/>
              <a:gdLst/>
              <a:ahLst/>
              <a:cxnLst/>
              <a:rect l="l" t="t" r="r" b="b"/>
              <a:pathLst>
                <a:path w="49289" h="64001" extrusionOk="0">
                  <a:moveTo>
                    <a:pt x="17028" y="0"/>
                  </a:moveTo>
                  <a:cubicBezTo>
                    <a:pt x="14386" y="0"/>
                    <a:pt x="12037" y="1697"/>
                    <a:pt x="11221" y="4241"/>
                  </a:cubicBezTo>
                  <a:lnTo>
                    <a:pt x="816" y="36208"/>
                  </a:lnTo>
                  <a:cubicBezTo>
                    <a:pt x="0" y="38720"/>
                    <a:pt x="914" y="41493"/>
                    <a:pt x="3034" y="43059"/>
                  </a:cubicBezTo>
                  <a:lnTo>
                    <a:pt x="30271" y="62826"/>
                  </a:lnTo>
                  <a:cubicBezTo>
                    <a:pt x="31315" y="63609"/>
                    <a:pt x="32587" y="64001"/>
                    <a:pt x="33860" y="64001"/>
                  </a:cubicBezTo>
                  <a:cubicBezTo>
                    <a:pt x="35099" y="64001"/>
                    <a:pt x="36371" y="63609"/>
                    <a:pt x="37448" y="62826"/>
                  </a:cubicBezTo>
                  <a:lnTo>
                    <a:pt x="46647" y="56139"/>
                  </a:lnTo>
                  <a:cubicBezTo>
                    <a:pt x="48343" y="54900"/>
                    <a:pt x="49289" y="52877"/>
                    <a:pt x="49126" y="50790"/>
                  </a:cubicBezTo>
                  <a:cubicBezTo>
                    <a:pt x="47984" y="33827"/>
                    <a:pt x="42602" y="17256"/>
                    <a:pt x="33599" y="2871"/>
                  </a:cubicBezTo>
                  <a:cubicBezTo>
                    <a:pt x="32457" y="1077"/>
                    <a:pt x="30500" y="0"/>
                    <a:pt x="28412" y="0"/>
                  </a:cubicBezTo>
                  <a:close/>
                </a:path>
              </a:pathLst>
            </a:custGeom>
            <a:solidFill>
              <a:srgbClr val="0053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80" name="Google Shape;380;p44"/>
          <p:cNvSpPr txBox="1">
            <a:spLocks noGrp="1"/>
          </p:cNvSpPr>
          <p:nvPr>
            <p:ph type="body" idx="1"/>
          </p:nvPr>
        </p:nvSpPr>
        <p:spPr>
          <a:xfrm>
            <a:off x="4701100" y="1293675"/>
            <a:ext cx="3583200" cy="47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b="1"/>
              <a:t>Training → Matchday preparation by knowing the factors influencing match outcome </a:t>
            </a:r>
            <a:endParaRPr sz="1300" b="1"/>
          </a:p>
        </p:txBody>
      </p:sp>
      <p:sp>
        <p:nvSpPr>
          <p:cNvPr id="381" name="Google Shape;381;p44"/>
          <p:cNvSpPr txBox="1">
            <a:spLocks noGrp="1"/>
          </p:cNvSpPr>
          <p:nvPr>
            <p:ph type="body" idx="1"/>
          </p:nvPr>
        </p:nvSpPr>
        <p:spPr>
          <a:xfrm>
            <a:off x="4701100" y="2126250"/>
            <a:ext cx="3659400" cy="8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b="1"/>
              <a:t>Recruitment → Scouting and signing undervalued talent with desired attributes of high-performing players</a:t>
            </a:r>
            <a:endParaRPr sz="1300" b="1"/>
          </a:p>
        </p:txBody>
      </p:sp>
      <p:sp>
        <p:nvSpPr>
          <p:cNvPr id="382" name="Google Shape;382;p44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" name="Google Shape;383;p44"/>
          <p:cNvSpPr txBox="1">
            <a:spLocks noGrp="1"/>
          </p:cNvSpPr>
          <p:nvPr>
            <p:ph type="body" idx="1"/>
          </p:nvPr>
        </p:nvSpPr>
        <p:spPr>
          <a:xfrm>
            <a:off x="4731250" y="3282575"/>
            <a:ext cx="3522900" cy="47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b="1"/>
              <a:t>Dashboard → To visualise teams’ attributes, tactics and player info conveniently</a:t>
            </a:r>
            <a:endParaRPr sz="1300" b="1"/>
          </a:p>
        </p:txBody>
      </p:sp>
      <p:sp>
        <p:nvSpPr>
          <p:cNvPr id="384" name="Google Shape;384;p44"/>
          <p:cNvSpPr txBox="1">
            <a:spLocks noGrp="1"/>
          </p:cNvSpPr>
          <p:nvPr>
            <p:ph type="subTitle" idx="4294967295"/>
          </p:nvPr>
        </p:nvSpPr>
        <p:spPr>
          <a:xfrm>
            <a:off x="6320875" y="39550"/>
            <a:ext cx="2540100" cy="3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accent2"/>
                </a:solidFill>
              </a:rPr>
              <a:t>Ayush</a:t>
            </a:r>
            <a:endParaRPr sz="1200" dirty="0"/>
          </a:p>
        </p:txBody>
      </p:sp>
      <p:sp>
        <p:nvSpPr>
          <p:cNvPr id="385" name="Google Shape;385;p44"/>
          <p:cNvSpPr txBox="1">
            <a:spLocks noGrp="1"/>
          </p:cNvSpPr>
          <p:nvPr>
            <p:ph type="subTitle" idx="4294967295"/>
          </p:nvPr>
        </p:nvSpPr>
        <p:spPr>
          <a:xfrm>
            <a:off x="444600" y="4171600"/>
            <a:ext cx="8312700" cy="6387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300" b="1"/>
              <a:t>Since smaller clubs cannot afford to pay premiums on players, coaches, and facilities, they can leverage on analytics to improve processes via key actionable insights</a:t>
            </a:r>
            <a:endParaRPr sz="1300" b="1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45"/>
          <p:cNvSpPr txBox="1">
            <a:spLocks noGrp="1"/>
          </p:cNvSpPr>
          <p:nvPr>
            <p:ph type="ctrTitle"/>
          </p:nvPr>
        </p:nvSpPr>
        <p:spPr>
          <a:xfrm>
            <a:off x="1596450" y="3032875"/>
            <a:ext cx="6713100" cy="3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GB"/>
              <a:t>Data Sources </a:t>
            </a:r>
            <a:endParaRPr/>
          </a:p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GB"/>
              <a:t>and Preparation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91" name="Google Shape;391;p45"/>
          <p:cNvSpPr txBox="1">
            <a:spLocks noGrp="1"/>
          </p:cNvSpPr>
          <p:nvPr>
            <p:ph type="title" idx="2"/>
          </p:nvPr>
        </p:nvSpPr>
        <p:spPr>
          <a:xfrm>
            <a:off x="6747150" y="2116971"/>
            <a:ext cx="1181400" cy="3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GB">
                <a:solidFill>
                  <a:srgbClr val="FFFFFF"/>
                </a:solidFill>
              </a:rPr>
              <a:t>02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92" name="Google Shape;392;p4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9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occer Club Branding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DC5641"/>
      </a:accent1>
      <a:accent2>
        <a:srgbClr val="005375"/>
      </a:accent2>
      <a:accent3>
        <a:srgbClr val="00344A"/>
      </a:accent3>
      <a:accent4>
        <a:srgbClr val="9E3D2E"/>
      </a:accent4>
      <a:accent5>
        <a:srgbClr val="0074A3"/>
      </a:accent5>
      <a:accent6>
        <a:srgbClr val="063549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2499</Words>
  <Application>Microsoft Office PowerPoint</Application>
  <PresentationFormat>On-screen Show (16:9)</PresentationFormat>
  <Paragraphs>562</Paragraphs>
  <Slides>60</Slides>
  <Notes>60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60</vt:i4>
      </vt:variant>
    </vt:vector>
  </HeadingPairs>
  <TitlesOfParts>
    <vt:vector size="67" baseType="lpstr">
      <vt:lpstr>Squada One</vt:lpstr>
      <vt:lpstr>Lato</vt:lpstr>
      <vt:lpstr>Arial</vt:lpstr>
      <vt:lpstr>Questrial</vt:lpstr>
      <vt:lpstr>Lato Black</vt:lpstr>
      <vt:lpstr>Simple Light</vt:lpstr>
      <vt:lpstr>Soccer Club Branding by Slidesgo</vt:lpstr>
      <vt:lpstr>Soccer Analytics: Predictive Modelling For Performance and Outcome Team 3</vt:lpstr>
      <vt:lpstr>TABLE OF CONTENTS</vt:lpstr>
      <vt:lpstr>PowerPoint Presentation</vt:lpstr>
      <vt:lpstr>Business  Opportunity</vt:lpstr>
      <vt:lpstr>The Problem: Inflated Market &amp; Spending Gap</vt:lpstr>
      <vt:lpstr>The Analytics Gap</vt:lpstr>
      <vt:lpstr>Proposed Analytics Solutions</vt:lpstr>
      <vt:lpstr>3-Pronged Applicability</vt:lpstr>
      <vt:lpstr>Data Sources  and Preparation</vt:lpstr>
      <vt:lpstr>Dataset</vt:lpstr>
      <vt:lpstr>Data Cleaning</vt:lpstr>
      <vt:lpstr>Data  Exploration</vt:lpstr>
      <vt:lpstr>Match dataset</vt:lpstr>
      <vt:lpstr>Match dataset</vt:lpstr>
      <vt:lpstr>Match dataset</vt:lpstr>
      <vt:lpstr>Player dataset</vt:lpstr>
      <vt:lpstr>Player dataset</vt:lpstr>
      <vt:lpstr>Predictive  Analysis: Player Rating</vt:lpstr>
      <vt:lpstr>Predictive Models</vt:lpstr>
      <vt:lpstr>Linear Regression</vt:lpstr>
      <vt:lpstr>Linear Regression</vt:lpstr>
      <vt:lpstr>Multivariate Adaptive Regression Splines (MARS)</vt:lpstr>
      <vt:lpstr>Multivariate Adaptive Regression Splines (MARS)</vt:lpstr>
      <vt:lpstr>Degree = 1</vt:lpstr>
      <vt:lpstr>Degree = 2</vt:lpstr>
      <vt:lpstr>Multivariate Adaptive Regression Splines (MARS)</vt:lpstr>
      <vt:lpstr>Classification And Regression Tree (CART)</vt:lpstr>
      <vt:lpstr>Classification And Regression Tree (CART)</vt:lpstr>
      <vt:lpstr>Classification And Regression Tree (CART)</vt:lpstr>
      <vt:lpstr>Random Forest</vt:lpstr>
      <vt:lpstr>Random Forest</vt:lpstr>
      <vt:lpstr>Random Forest</vt:lpstr>
      <vt:lpstr>Comparison Across All Models </vt:lpstr>
      <vt:lpstr>Business Implications </vt:lpstr>
      <vt:lpstr>Quantile Regression</vt:lpstr>
      <vt:lpstr>Quantile Regression</vt:lpstr>
      <vt:lpstr>Quantile Regression</vt:lpstr>
      <vt:lpstr>Quantile Regression</vt:lpstr>
      <vt:lpstr>Quantile Regression</vt:lpstr>
      <vt:lpstr>Predictive  Analysis: Match Outcome</vt:lpstr>
      <vt:lpstr>Predictive Models</vt:lpstr>
      <vt:lpstr>Model Parameters - CART</vt:lpstr>
      <vt:lpstr>Model Parameters - Random Forest</vt:lpstr>
      <vt:lpstr>Model Parameters - Random Forest</vt:lpstr>
      <vt:lpstr>Model Parameters - Multinomial Regression</vt:lpstr>
      <vt:lpstr>Variable Importance - Multinomial Regression</vt:lpstr>
      <vt:lpstr>Model Comparison</vt:lpstr>
      <vt:lpstr>Implications</vt:lpstr>
      <vt:lpstr>Dashboard</vt:lpstr>
      <vt:lpstr>Dashboard overview</vt:lpstr>
      <vt:lpstr>DASHBOARD LIVE DEMO</vt:lpstr>
      <vt:lpstr>Dashboard Implications</vt:lpstr>
      <vt:lpstr>Limitations</vt:lpstr>
      <vt:lpstr>Limitations</vt:lpstr>
      <vt:lpstr>Conclusion</vt:lpstr>
      <vt:lpstr>Appendix</vt:lpstr>
      <vt:lpstr>Appendix A1: Dashboard Team page</vt:lpstr>
      <vt:lpstr>Appendix A2: Dashboard Player page</vt:lpstr>
      <vt:lpstr>References</vt:lpstr>
      <vt:lpstr>Ganesha, A (2017). “European Football Market to Remain Inflated After Neymar's Record Transfer: Expert”. Retrieved 2 April, 2021, from: https://jakartaglobe.id/news/european-football-market-to-remain-inflated-after-neymars-record-transfer-expert/  Jones, D (2018). “One Year On: How Neymar's Transfer Has Changed Everything”. Retrieved 2 April, 2021, from: https://bleacherreport.com/articles/2789226-one-year-on-how-neymars-transfer-has-changed-everything  Surukumar, Sunil S (2019). “Moneyball or Moneyfall? Current State of Analytics in Soccer and What Future Holds”. Retrieved 2 April, 2021, from: https://lib.dr.iastate.edu/cgi/viewcontent.cgi?article=1224&amp;context=creativecomponents  Cao, Sisi (2018). “Elite Banks Predicted World Cup With AI Models. They Weren’t Even Close”. Retrieved 3 April, 2021, from : https://observer.com/2018/07/goldman-sachs-ubs-predict-world-cup/  Goldman Sachs (2018): “The World Cup and Economics 2018”. Retrieved 3 April, 2021, from: https://www.goldmansachs.com/insights/pages/world-cup-2018/index.html  Smale, S (2020). “Wigan is the latest English football league club to enter administration. It probably won't be the last”. Retrieved 3 April, 2021, from: https://www.abc.net.au/news/2020-07-02/wigan-administration-just-the-start-of-english-football-problems/12414656#:~:text=Wigan%20is%20the%20latest%20English%20football%20league%20club%20to%20enter%20administration.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Soccer Analytics: Predictive Modelling For Performance and Outcome Team 3</dc:title>
  <cp:lastModifiedBy>#VERMA AYUSH#</cp:lastModifiedBy>
  <cp:revision>5</cp:revision>
  <dcterms:modified xsi:type="dcterms:W3CDTF">2021-11-27T18:32:45Z</dcterms:modified>
</cp:coreProperties>
</file>